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71" r:id="rId6"/>
    <p:sldId id="261" r:id="rId7"/>
    <p:sldId id="270" r:id="rId8"/>
    <p:sldId id="262" r:id="rId9"/>
    <p:sldId id="263" r:id="rId10"/>
    <p:sldId id="264" r:id="rId11"/>
    <p:sldId id="265" r:id="rId12"/>
    <p:sldId id="272" r:id="rId13"/>
    <p:sldId id="273" r:id="rId14"/>
    <p:sldId id="274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3673C-5DBA-4535-A294-4B24266F0B70}" v="11" dt="2021-02-20T09:50:29.14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6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ł Pyclik" userId="6d1d9512d460d1ef" providerId="LiveId" clId="{F8A3673C-5DBA-4535-A294-4B24266F0B70}"/>
    <pc:docChg chg="undo custSel addSld modSld">
      <pc:chgData name="Michał Pyclik" userId="6d1d9512d460d1ef" providerId="LiveId" clId="{F8A3673C-5DBA-4535-A294-4B24266F0B70}" dt="2021-02-20T09:51:53.796" v="281" actId="27636"/>
      <pc:docMkLst>
        <pc:docMk/>
      </pc:docMkLst>
      <pc:sldChg chg="addSp delSp modSp add mod setBg delDesignElem">
        <pc:chgData name="Michał Pyclik" userId="6d1d9512d460d1ef" providerId="LiveId" clId="{F8A3673C-5DBA-4535-A294-4B24266F0B70}" dt="2021-02-20T09:47:19.032" v="138" actId="26606"/>
        <pc:sldMkLst>
          <pc:docMk/>
          <pc:sldMk cId="2307278001" sldId="272"/>
        </pc:sldMkLst>
        <pc:spChg chg="mod or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3" creationId="{1436EBC3-D4D5-4A89-9B48-F7A4500A65B7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1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3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5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47:19.032" v="138" actId="26606"/>
          <ac:spMkLst>
            <pc:docMk/>
            <pc:sldMk cId="2307278001" sldId="272"/>
            <ac:spMk id="77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2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195" creationId="{EE54A6FE-D8CB-48A3-900B-053D4EBD3B85}"/>
          </ac:spMkLst>
        </pc:spChg>
        <pc:spChg chg="del">
          <ac:chgData name="Michał Pyclik" userId="6d1d9512d460d1ef" providerId="LiveId" clId="{F8A3673C-5DBA-4535-A294-4B24266F0B70}" dt="2021-02-20T09:46:24.856" v="1"/>
          <ac:spMkLst>
            <pc:docMk/>
            <pc:sldMk cId="2307278001" sldId="272"/>
            <ac:spMk id="3079" creationId="{7B42427A-0A1F-4A55-8705-D9179F1E0CFB}"/>
          </ac:spMkLst>
        </pc:spChg>
        <pc:picChg chg="add mod">
          <ac:chgData name="Michał Pyclik" userId="6d1d9512d460d1ef" providerId="LiveId" clId="{F8A3673C-5DBA-4535-A294-4B24266F0B70}" dt="2021-02-20T09:47:19.032" v="138" actId="26606"/>
          <ac:picMkLst>
            <pc:docMk/>
            <pc:sldMk cId="2307278001" sldId="272"/>
            <ac:picMk id="1026" creationId="{DB952018-6E23-4640-B375-E7F500BF708B}"/>
          </ac:picMkLst>
        </pc:picChg>
        <pc:picChg chg="del">
          <ac:chgData name="Michał Pyclik" userId="6d1d9512d460d1ef" providerId="LiveId" clId="{F8A3673C-5DBA-4535-A294-4B24266F0B70}" dt="2021-02-20T09:47:15.594" v="136" actId="478"/>
          <ac:picMkLst>
            <pc:docMk/>
            <pc:sldMk cId="2307278001" sldId="272"/>
            <ac:picMk id="3074" creationId="{09E86D1F-260B-41F1-A63B-F4AF707F5E85}"/>
          </ac:picMkLst>
        </pc:picChg>
      </pc:sldChg>
      <pc:sldChg chg="addSp delSp modSp add mod setBg delDesignElem">
        <pc:chgData name="Michał Pyclik" userId="6d1d9512d460d1ef" providerId="LiveId" clId="{F8A3673C-5DBA-4535-A294-4B24266F0B70}" dt="2021-02-20T09:51:46.944" v="276" actId="27636"/>
        <pc:sldMkLst>
          <pc:docMk/>
          <pc:sldMk cId="3796038916" sldId="273"/>
        </pc:sldMkLst>
        <pc:spChg chg="mod">
          <ac:chgData name="Michał Pyclik" userId="6d1d9512d460d1ef" providerId="LiveId" clId="{F8A3673C-5DBA-4535-A294-4B24266F0B70}" dt="2021-02-20T09:51:46.944" v="276" actId="27636"/>
          <ac:spMkLst>
            <pc:docMk/>
            <pc:sldMk cId="3796038916" sldId="273"/>
            <ac:spMk id="3" creationId="{1436EBC3-D4D5-4A89-9B48-F7A4500A65B7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1" creationId="{1BB56EB9-078F-4952-AC1F-149C7A0AE4D5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3" creationId="{10058680-D07C-4893-B2B7-91543F18AB32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5" creationId="{7B42427A-0A1F-4A55-8705-D9179F1E0CFB}"/>
          </ac:spMkLst>
        </pc:spChg>
        <pc:spChg chg="del">
          <ac:chgData name="Michał Pyclik" userId="6d1d9512d460d1ef" providerId="LiveId" clId="{F8A3673C-5DBA-4535-A294-4B24266F0B70}" dt="2021-02-20T09:47:24.842" v="140"/>
          <ac:spMkLst>
            <pc:docMk/>
            <pc:sldMk cId="3796038916" sldId="273"/>
            <ac:spMk id="77" creationId="{EE54A6FE-D8CB-48A3-900B-053D4EBD3B85}"/>
          </ac:spMkLst>
        </pc:spChg>
        <pc:picChg chg="add mod">
          <ac:chgData name="Michał Pyclik" userId="6d1d9512d460d1ef" providerId="LiveId" clId="{F8A3673C-5DBA-4535-A294-4B24266F0B70}" dt="2021-02-20T09:50:22.304" v="171"/>
          <ac:picMkLst>
            <pc:docMk/>
            <pc:sldMk cId="3796038916" sldId="273"/>
            <ac:picMk id="9" creationId="{7B41E9B5-F127-45ED-926D-7B1A52922E09}"/>
          </ac:picMkLst>
        </pc:picChg>
        <pc:picChg chg="del">
          <ac:chgData name="Michał Pyclik" userId="6d1d9512d460d1ef" providerId="LiveId" clId="{F8A3673C-5DBA-4535-A294-4B24266F0B70}" dt="2021-02-20T09:50:22.048" v="170" actId="478"/>
          <ac:picMkLst>
            <pc:docMk/>
            <pc:sldMk cId="3796038916" sldId="273"/>
            <ac:picMk id="1026" creationId="{DB952018-6E23-4640-B375-E7F500BF708B}"/>
          </ac:picMkLst>
        </pc:picChg>
      </pc:sldChg>
      <pc:sldChg chg="addSp delSp modSp add mod setBg">
        <pc:chgData name="Michał Pyclik" userId="6d1d9512d460d1ef" providerId="LiveId" clId="{F8A3673C-5DBA-4535-A294-4B24266F0B70}" dt="2021-02-20T09:51:53.796" v="281" actId="27636"/>
        <pc:sldMkLst>
          <pc:docMk/>
          <pc:sldMk cId="4198340864" sldId="274"/>
        </pc:sldMkLst>
        <pc:spChg chg="mod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2" creationId="{CAF01737-518B-4FF8-9E90-5C43C3F3688A}"/>
          </ac:spMkLst>
        </pc:spChg>
        <pc:spChg chg="mod ord">
          <ac:chgData name="Michał Pyclik" userId="6d1d9512d460d1ef" providerId="LiveId" clId="{F8A3673C-5DBA-4535-A294-4B24266F0B70}" dt="2021-02-20T09:51:53.796" v="281" actId="27636"/>
          <ac:spMkLst>
            <pc:docMk/>
            <pc:sldMk cId="4198340864" sldId="274"/>
            <ac:spMk id="3" creationId="{1436EBC3-D4D5-4A89-9B48-F7A4500A65B7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1" creationId="{504BED40-EAF7-4E55-AFF7-2CD840EBD3AA}"/>
          </ac:spMkLst>
        </pc:spChg>
        <pc:spChg chg="add del">
          <ac:chgData name="Michał Pyclik" userId="6d1d9512d460d1ef" providerId="LiveId" clId="{F8A3673C-5DBA-4535-A294-4B24266F0B70}" dt="2021-02-20T09:49:19.592" v="162" actId="26606"/>
          <ac:spMkLst>
            <pc:docMk/>
            <pc:sldMk cId="4198340864" sldId="274"/>
            <ac:spMk id="73" creationId="{F367CCF1-BB1E-41CF-8499-94A870C33EFA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5" creationId="{7B42427A-0A1F-4A55-8705-D9179F1E0CFB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77" creationId="{EE54A6FE-D8CB-48A3-900B-053D4EBD3B8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38" creationId="{1BB56EB9-078F-4952-AC1F-149C7A0AE4D5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0" creationId="{10058680-D07C-4893-B2B7-91543F18AB32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2" creationId="{7B42427A-0A1F-4A55-8705-D9179F1E0CFB}"/>
          </ac:spMkLst>
        </pc:spChg>
        <pc:spChg chg="add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144" creationId="{EE54A6FE-D8CB-48A3-900B-053D4EBD3B8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2" creationId="{1BB56EB9-078F-4952-AC1F-149C7A0AE4D5}"/>
          </ac:spMkLst>
        </pc:spChg>
        <pc:spChg chg="add del">
          <ac:chgData name="Michał Pyclik" userId="6d1d9512d460d1ef" providerId="LiveId" clId="{F8A3673C-5DBA-4535-A294-4B24266F0B70}" dt="2021-02-20T09:50:31.348" v="173" actId="26606"/>
          <ac:spMkLst>
            <pc:docMk/>
            <pc:sldMk cId="4198340864" sldId="274"/>
            <ac:spMk id="2053" creationId="{10058680-D07C-4893-B2B7-91543F18AB32}"/>
          </ac:spMkLst>
        </pc:spChg>
        <pc:picChg chg="add mod">
          <ac:chgData name="Michał Pyclik" userId="6d1d9512d460d1ef" providerId="LiveId" clId="{F8A3673C-5DBA-4535-A294-4B24266F0B70}" dt="2021-02-20T09:50:31.348" v="173" actId="26606"/>
          <ac:picMkLst>
            <pc:docMk/>
            <pc:sldMk cId="4198340864" sldId="274"/>
            <ac:picMk id="4" creationId="{F4466DDF-93B8-4A2F-8413-8F8A59DDC539}"/>
          </ac:picMkLst>
        </pc:picChg>
        <pc:picChg chg="del">
          <ac:chgData name="Michał Pyclik" userId="6d1d9512d460d1ef" providerId="LiveId" clId="{F8A3673C-5DBA-4535-A294-4B24266F0B70}" dt="2021-02-20T09:49:16.240" v="159" actId="478"/>
          <ac:picMkLst>
            <pc:docMk/>
            <pc:sldMk cId="4198340864" sldId="274"/>
            <ac:picMk id="1026" creationId="{DB952018-6E23-4640-B375-E7F500BF708B}"/>
          </ac:picMkLst>
        </pc:picChg>
        <pc:picChg chg="add del mod">
          <ac:chgData name="Michał Pyclik" userId="6d1d9512d460d1ef" providerId="LiveId" clId="{F8A3673C-5DBA-4535-A294-4B24266F0B70}" dt="2021-02-20T09:50:19.220" v="169" actId="21"/>
          <ac:picMkLst>
            <pc:docMk/>
            <pc:sldMk cId="4198340864" sldId="274"/>
            <ac:picMk id="2050" creationId="{9EE15002-DCB0-402B-BE24-430FFD2D80C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279B688-0816-44FE-A1BE-515B518DED28}">
      <dgm:prSet phldrT="[Tekst]"/>
      <dgm:spPr/>
      <dgm:t>
        <a:bodyPr/>
        <a:lstStyle/>
        <a:p>
          <a:r>
            <a:rPr lang="pl-PL" dirty="0"/>
            <a:t>Organizacja</a:t>
          </a:r>
          <a:br>
            <a:rPr lang="pl-PL" dirty="0"/>
          </a:br>
          <a:r>
            <a:rPr lang="pl-PL" dirty="0"/>
            <a:t>2h</a:t>
          </a:r>
        </a:p>
      </dgm:t>
    </dgm:pt>
    <dgm:pt modelId="{DC03D81B-84DB-4957-BE36-34D03FC40D75}" type="parTrans" cxnId="{46C8E7E9-4153-4E7C-A8C1-F869852F983A}">
      <dgm:prSet/>
      <dgm:spPr/>
      <dgm:t>
        <a:bodyPr/>
        <a:lstStyle/>
        <a:p>
          <a:endParaRPr lang="pl-PL"/>
        </a:p>
      </dgm:t>
    </dgm:pt>
    <dgm:pt modelId="{C0BCAA3D-F094-4A7F-BFCD-338B1D8AF2D5}" type="sibTrans" cxnId="{46C8E7E9-4153-4E7C-A8C1-F869852F983A}">
      <dgm:prSet/>
      <dgm:spPr/>
      <dgm:t>
        <a:bodyPr/>
        <a:lstStyle/>
        <a:p>
          <a:endParaRPr lang="pl-PL"/>
        </a:p>
      </dgm:t>
    </dgm:pt>
    <dgm:pt modelId="{202AE7CE-E9AE-4FB8-9FFD-12BF07842B57}">
      <dgm:prSet phldrT="[Tekst]"/>
      <dgm:spPr/>
      <dgm:t>
        <a:bodyPr/>
        <a:lstStyle/>
        <a:p>
          <a:r>
            <a:rPr lang="pl-PL" dirty="0"/>
            <a:t>Podzielcie się na 3- 4 grupy i zapoznajcie z zadaniem</a:t>
          </a:r>
        </a:p>
      </dgm:t>
    </dgm:pt>
    <dgm:pt modelId="{483C31B3-A626-4A61-B4C2-A196B27CFC18}" type="parTrans" cxnId="{DC6875B7-1707-4B1C-BAD1-6FAFE94E4E3D}">
      <dgm:prSet/>
      <dgm:spPr/>
      <dgm:t>
        <a:bodyPr/>
        <a:lstStyle/>
        <a:p>
          <a:endParaRPr lang="pl-PL"/>
        </a:p>
      </dgm:t>
    </dgm:pt>
    <dgm:pt modelId="{C2003AFC-BBAF-45F5-B655-5B46E7A5F592}" type="sibTrans" cxnId="{DC6875B7-1707-4B1C-BAD1-6FAFE94E4E3D}">
      <dgm:prSet/>
      <dgm:spPr/>
      <dgm:t>
        <a:bodyPr/>
        <a:lstStyle/>
        <a:p>
          <a:endParaRPr lang="pl-PL"/>
        </a:p>
      </dgm:t>
    </dgm:pt>
    <dgm:pt modelId="{B422BDDE-20BD-4ABA-8E00-946934571353}">
      <dgm:prSet phldrT="[Tekst]"/>
      <dgm:spPr/>
      <dgm:t>
        <a:bodyPr/>
        <a:lstStyle/>
        <a:p>
          <a:r>
            <a:rPr lang="pl-PL" dirty="0"/>
            <a:t>Informacje  4h</a:t>
          </a:r>
        </a:p>
      </dgm:t>
    </dgm:pt>
    <dgm:pt modelId="{EF81CFB4-B9B9-4131-9358-624C69CC043A}" type="parTrans" cxnId="{8116BFA2-29D7-4BF4-9297-AF8D1ACCF00A}">
      <dgm:prSet/>
      <dgm:spPr/>
      <dgm:t>
        <a:bodyPr/>
        <a:lstStyle/>
        <a:p>
          <a:endParaRPr lang="pl-PL"/>
        </a:p>
      </dgm:t>
    </dgm:pt>
    <dgm:pt modelId="{D3540E48-F506-4D33-AB57-0DB360352216}" type="sibTrans" cxnId="{8116BFA2-29D7-4BF4-9297-AF8D1ACCF00A}">
      <dgm:prSet/>
      <dgm:spPr/>
      <dgm:t>
        <a:bodyPr/>
        <a:lstStyle/>
        <a:p>
          <a:endParaRPr lang="pl-PL"/>
        </a:p>
      </dgm:t>
    </dgm:pt>
    <dgm:pt modelId="{0C6867D7-931A-47CF-AE63-5F37BD507410}">
      <dgm:prSet phldrT="[Tekst]"/>
      <dgm:spPr/>
      <dgm:t>
        <a:bodyPr/>
        <a:lstStyle/>
        <a:p>
          <a:r>
            <a:rPr lang="pl-PL" dirty="0"/>
            <a:t>Każda z grup niech wspólnie rozpocznie szukanie informacji niezbędnych</a:t>
          </a:r>
          <a:br>
            <a:rPr lang="pl-PL" dirty="0"/>
          </a:br>
          <a:r>
            <a:rPr lang="pl-PL" dirty="0"/>
            <a:t>do Przygotowania prezentacji</a:t>
          </a:r>
        </a:p>
      </dgm:t>
    </dgm:pt>
    <dgm:pt modelId="{E8F49570-6297-448E-87EB-E06CEB71B0C8}" type="parTrans" cxnId="{7D5B7707-784E-45BA-BB09-4E44ABED11CD}">
      <dgm:prSet/>
      <dgm:spPr/>
      <dgm:t>
        <a:bodyPr/>
        <a:lstStyle/>
        <a:p>
          <a:endParaRPr lang="pl-PL"/>
        </a:p>
      </dgm:t>
    </dgm:pt>
    <dgm:pt modelId="{8CC24039-F884-4296-B826-0752A519D6D5}" type="sibTrans" cxnId="{7D5B7707-784E-45BA-BB09-4E44ABED11CD}">
      <dgm:prSet/>
      <dgm:spPr/>
      <dgm:t>
        <a:bodyPr/>
        <a:lstStyle/>
        <a:p>
          <a:endParaRPr lang="pl-PL"/>
        </a:p>
      </dgm:t>
    </dgm:pt>
    <dgm:pt modelId="{CA9018F7-1711-479A-8482-77416F3A37F7}">
      <dgm:prSet phldrT="[Tekst]"/>
      <dgm:spPr/>
      <dgm:t>
        <a:bodyPr/>
        <a:lstStyle/>
        <a:p>
          <a:r>
            <a:rPr lang="pl-PL" dirty="0"/>
            <a:t>Prezentacja 4h</a:t>
          </a:r>
        </a:p>
      </dgm:t>
    </dgm:pt>
    <dgm:pt modelId="{A1260CD0-0D3D-48D6-8914-77446989C6B5}" type="parTrans" cxnId="{9A8B0F6C-AE20-419A-845C-C0A3A5A6EC8D}">
      <dgm:prSet/>
      <dgm:spPr/>
      <dgm:t>
        <a:bodyPr/>
        <a:lstStyle/>
        <a:p>
          <a:endParaRPr lang="pl-PL"/>
        </a:p>
      </dgm:t>
    </dgm:pt>
    <dgm:pt modelId="{637A7164-9CB5-47F7-8993-51E2C53BD439}" type="sibTrans" cxnId="{9A8B0F6C-AE20-419A-845C-C0A3A5A6EC8D}">
      <dgm:prSet/>
      <dgm:spPr/>
      <dgm:t>
        <a:bodyPr/>
        <a:lstStyle/>
        <a:p>
          <a:endParaRPr lang="pl-PL"/>
        </a:p>
      </dgm:t>
    </dgm:pt>
    <dgm:pt modelId="{F7E82CA5-64E9-4065-9487-43ADB58B6D48}">
      <dgm:prSet phldrT="[Tekst]"/>
      <dgm:spPr/>
      <dgm:t>
        <a:bodyPr/>
        <a:lstStyle/>
        <a:p>
          <a:r>
            <a:rPr lang="pl-PL" dirty="0"/>
            <a:t>Niech każda z grup przygotuj prezentację</a:t>
          </a:r>
        </a:p>
      </dgm:t>
    </dgm:pt>
    <dgm:pt modelId="{4F44FE7F-CA51-4817-A95E-9297BC878D6A}" type="parTrans" cxnId="{951FB53C-AFF8-4038-914C-85A80E754D1D}">
      <dgm:prSet/>
      <dgm:spPr/>
      <dgm:t>
        <a:bodyPr/>
        <a:lstStyle/>
        <a:p>
          <a:endParaRPr lang="pl-PL"/>
        </a:p>
      </dgm:t>
    </dgm:pt>
    <dgm:pt modelId="{6E4CAB44-DABE-4A9D-8111-877598206E96}" type="sibTrans" cxnId="{951FB53C-AFF8-4038-914C-85A80E754D1D}">
      <dgm:prSet/>
      <dgm:spPr/>
      <dgm:t>
        <a:bodyPr/>
        <a:lstStyle/>
        <a:p>
          <a:endParaRPr lang="pl-PL"/>
        </a:p>
      </dgm:t>
    </dgm:pt>
    <dgm:pt modelId="{74E1761D-1522-467B-8ABB-33BA41F55106}">
      <dgm:prSet phldrT="[Tekst]"/>
      <dgm:spPr/>
      <dgm:t>
        <a:bodyPr/>
        <a:lstStyle/>
        <a:p>
          <a:r>
            <a:rPr lang="pl-PL" dirty="0"/>
            <a:t>Zapoznajcie się z wprowadzeniem do tematu jaki przedstawię poniżej</a:t>
          </a:r>
        </a:p>
      </dgm:t>
    </dgm:pt>
    <dgm:pt modelId="{98949832-101F-49D7-BE51-D8AF8E72C618}" type="parTrans" cxnId="{29EAED34-02FD-4A3F-8535-26D45EFA271B}">
      <dgm:prSet/>
      <dgm:spPr/>
      <dgm:t>
        <a:bodyPr/>
        <a:lstStyle/>
        <a:p>
          <a:endParaRPr lang="pl-PL"/>
        </a:p>
      </dgm:t>
    </dgm:pt>
    <dgm:pt modelId="{4AF61F14-9F90-427F-88B3-43138E858397}" type="sibTrans" cxnId="{29EAED34-02FD-4A3F-8535-26D45EFA271B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 dirty="0"/>
            <a:t>Jedna lekcję poświęcimy na prezentacje i dyskusje  </a:t>
          </a:r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0C1DDDA-9496-4BD0-8959-286C270E6269}" type="pres">
      <dgm:prSet presAssocID="{0279B688-0816-44FE-A1BE-515B518DED28}" presName="composite" presStyleCnt="0"/>
      <dgm:spPr/>
    </dgm:pt>
    <dgm:pt modelId="{D479E51A-FEA4-4088-83DB-F1209000DC2B}" type="pres">
      <dgm:prSet presAssocID="{0279B688-0816-44FE-A1BE-515B518DED2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5284F2-BACA-454C-BD29-2065883137F1}" type="pres">
      <dgm:prSet presAssocID="{0279B688-0816-44FE-A1BE-515B518DED2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B97659-A2AC-4058-87F8-804D11667F27}" type="pres">
      <dgm:prSet presAssocID="{C0BCAA3D-F094-4A7F-BFCD-338B1D8AF2D5}" presName="sp" presStyleCnt="0"/>
      <dgm:spPr/>
    </dgm:pt>
    <dgm:pt modelId="{83D7F37A-3F56-4619-986D-7022630AB97E}" type="pres">
      <dgm:prSet presAssocID="{B422BDDE-20BD-4ABA-8E00-946934571353}" presName="composite" presStyleCnt="0"/>
      <dgm:spPr/>
    </dgm:pt>
    <dgm:pt modelId="{8DCA0A89-8A43-4725-92B3-8F533D558161}" type="pres">
      <dgm:prSet presAssocID="{B422BDDE-20BD-4ABA-8E00-94693457135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DF6F9E-D9DE-4C69-B3EC-6E1EF04922D4}" type="pres">
      <dgm:prSet presAssocID="{B422BDDE-20BD-4ABA-8E00-94693457135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4A6248D-E507-452F-9F93-665CBEA632A7}" type="pres">
      <dgm:prSet presAssocID="{D3540E48-F506-4D33-AB57-0DB360352216}" presName="sp" presStyleCnt="0"/>
      <dgm:spPr/>
    </dgm:pt>
    <dgm:pt modelId="{7C55ECC5-0845-4F6D-A877-BAA67ABA3909}" type="pres">
      <dgm:prSet presAssocID="{CA9018F7-1711-479A-8482-77416F3A37F7}" presName="composite" presStyleCnt="0"/>
      <dgm:spPr/>
    </dgm:pt>
    <dgm:pt modelId="{DFC421F9-A73E-4E92-A7AE-2357028A21F1}" type="pres">
      <dgm:prSet presAssocID="{CA9018F7-1711-479A-8482-77416F3A37F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2A54A6-DA8A-446D-9661-679202CC7618}" type="pres">
      <dgm:prSet presAssocID="{CA9018F7-1711-479A-8482-77416F3A37F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356A7F3-ECDE-4A6F-85B2-04A7197F0988}" type="presOf" srcId="{0279B688-0816-44FE-A1BE-515B518DED28}" destId="{D479E51A-FEA4-4088-83DB-F1209000DC2B}" srcOrd="0" destOrd="0" presId="urn:microsoft.com/office/officeart/2005/8/layout/chevron2"/>
    <dgm:cxn modelId="{B54E3536-DA30-4CCE-8F80-FB85EF4E969A}" type="presOf" srcId="{F7E82CA5-64E9-4065-9487-43ADB58B6D48}" destId="{E02A54A6-DA8A-446D-9661-679202CC7618}" srcOrd="0" destOrd="0" presId="urn:microsoft.com/office/officeart/2005/8/layout/chevron2"/>
    <dgm:cxn modelId="{46C8E7E9-4153-4E7C-A8C1-F869852F983A}" srcId="{3A50010E-0E61-4FD0-8F52-5E15081E9B87}" destId="{0279B688-0816-44FE-A1BE-515B518DED28}" srcOrd="0" destOrd="0" parTransId="{DC03D81B-84DB-4957-BE36-34D03FC40D75}" sibTransId="{C0BCAA3D-F094-4A7F-BFCD-338B1D8AF2D5}"/>
    <dgm:cxn modelId="{ADAB8AF9-E970-44DA-A185-EB3AFADCADBB}" type="presOf" srcId="{0C6867D7-931A-47CF-AE63-5F37BD507410}" destId="{B9DF6F9E-D9DE-4C69-B3EC-6E1EF04922D4}" srcOrd="0" destOrd="1" presId="urn:microsoft.com/office/officeart/2005/8/layout/chevron2"/>
    <dgm:cxn modelId="{CCFA0147-B0C8-41B8-8915-2A778017B193}" srcId="{CA9018F7-1711-479A-8482-77416F3A37F7}" destId="{F1BF865C-5FCF-42E4-AD5E-E1F3D673A01B}" srcOrd="1" destOrd="0" parTransId="{270766B5-B5B8-492D-8B7C-2FAD86708F44}" sibTransId="{FDE6DD6D-1086-4C21-BB17-097FAC318002}"/>
    <dgm:cxn modelId="{951FB53C-AFF8-4038-914C-85A80E754D1D}" srcId="{CA9018F7-1711-479A-8482-77416F3A37F7}" destId="{F7E82CA5-64E9-4065-9487-43ADB58B6D48}" srcOrd="0" destOrd="0" parTransId="{4F44FE7F-CA51-4817-A95E-9297BC878D6A}" sibTransId="{6E4CAB44-DABE-4A9D-8111-877598206E96}"/>
    <dgm:cxn modelId="{9A8B0F6C-AE20-419A-845C-C0A3A5A6EC8D}" srcId="{3A50010E-0E61-4FD0-8F52-5E15081E9B87}" destId="{CA9018F7-1711-479A-8482-77416F3A37F7}" srcOrd="2" destOrd="0" parTransId="{A1260CD0-0D3D-48D6-8914-77446989C6B5}" sibTransId="{637A7164-9CB5-47F7-8993-51E2C53BD439}"/>
    <dgm:cxn modelId="{DC6875B7-1707-4B1C-BAD1-6FAFE94E4E3D}" srcId="{0279B688-0816-44FE-A1BE-515B518DED28}" destId="{202AE7CE-E9AE-4FB8-9FFD-12BF07842B57}" srcOrd="0" destOrd="0" parTransId="{483C31B3-A626-4A61-B4C2-A196B27CFC18}" sibTransId="{C2003AFC-BBAF-45F5-B655-5B46E7A5F592}"/>
    <dgm:cxn modelId="{CA3DD45A-950A-4F5D-9D67-3A93CE887F05}" type="presOf" srcId="{202AE7CE-E9AE-4FB8-9FFD-12BF07842B57}" destId="{2D5284F2-BACA-454C-BD29-2065883137F1}" srcOrd="0" destOrd="0" presId="urn:microsoft.com/office/officeart/2005/8/layout/chevron2"/>
    <dgm:cxn modelId="{8116BFA2-29D7-4BF4-9297-AF8D1ACCF00A}" srcId="{3A50010E-0E61-4FD0-8F52-5E15081E9B87}" destId="{B422BDDE-20BD-4ABA-8E00-946934571353}" srcOrd="1" destOrd="0" parTransId="{EF81CFB4-B9B9-4131-9358-624C69CC043A}" sibTransId="{D3540E48-F506-4D33-AB57-0DB360352216}"/>
    <dgm:cxn modelId="{285E5FE1-15EE-42B3-9504-B7B9B311B3E9}" type="presOf" srcId="{B422BDDE-20BD-4ABA-8E00-946934571353}" destId="{8DCA0A89-8A43-4725-92B3-8F533D558161}" srcOrd="0" destOrd="0" presId="urn:microsoft.com/office/officeart/2005/8/layout/chevron2"/>
    <dgm:cxn modelId="{30AC5F05-702C-437B-A839-925DF528AD0A}" type="presOf" srcId="{F1BF865C-5FCF-42E4-AD5E-E1F3D673A01B}" destId="{E02A54A6-DA8A-446D-9661-679202CC7618}" srcOrd="0" destOrd="1" presId="urn:microsoft.com/office/officeart/2005/8/layout/chevron2"/>
    <dgm:cxn modelId="{5FCE4C6B-9F3C-4BA6-B4D3-632768DC53F0}" type="presOf" srcId="{74E1761D-1522-467B-8ABB-33BA41F55106}" destId="{B9DF6F9E-D9DE-4C69-B3EC-6E1EF04922D4}" srcOrd="0" destOrd="0" presId="urn:microsoft.com/office/officeart/2005/8/layout/chevron2"/>
    <dgm:cxn modelId="{B2D25DDC-C920-441E-B240-0BC2DD631F08}" type="presOf" srcId="{CA9018F7-1711-479A-8482-77416F3A37F7}" destId="{DFC421F9-A73E-4E92-A7AE-2357028A21F1}" srcOrd="0" destOrd="0" presId="urn:microsoft.com/office/officeart/2005/8/layout/chevron2"/>
    <dgm:cxn modelId="{29EAED34-02FD-4A3F-8535-26D45EFA271B}" srcId="{B422BDDE-20BD-4ABA-8E00-946934571353}" destId="{74E1761D-1522-467B-8ABB-33BA41F55106}" srcOrd="0" destOrd="0" parTransId="{98949832-101F-49D7-BE51-D8AF8E72C618}" sibTransId="{4AF61F14-9F90-427F-88B3-43138E858397}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7D5B7707-784E-45BA-BB09-4E44ABED11CD}" srcId="{B422BDDE-20BD-4ABA-8E00-946934571353}" destId="{0C6867D7-931A-47CF-AE63-5F37BD507410}" srcOrd="1" destOrd="0" parTransId="{E8F49570-6297-448E-87EB-E06CEB71B0C8}" sibTransId="{8CC24039-F884-4296-B826-0752A519D6D5}"/>
    <dgm:cxn modelId="{FC06D2D5-7CFD-4A6F-A716-686D7C2AD699}" type="presParOf" srcId="{538ACB5F-405B-4CE4-8397-E01E692E9DF8}" destId="{F0C1DDDA-9496-4BD0-8959-286C270E6269}" srcOrd="0" destOrd="0" presId="urn:microsoft.com/office/officeart/2005/8/layout/chevron2"/>
    <dgm:cxn modelId="{16028150-6B1C-4F03-A7FD-C373E30892B9}" type="presParOf" srcId="{F0C1DDDA-9496-4BD0-8959-286C270E6269}" destId="{D479E51A-FEA4-4088-83DB-F1209000DC2B}" srcOrd="0" destOrd="0" presId="urn:microsoft.com/office/officeart/2005/8/layout/chevron2"/>
    <dgm:cxn modelId="{CC18642E-A043-4046-82F1-9EF0CA1E34B2}" type="presParOf" srcId="{F0C1DDDA-9496-4BD0-8959-286C270E6269}" destId="{2D5284F2-BACA-454C-BD29-2065883137F1}" srcOrd="1" destOrd="0" presId="urn:microsoft.com/office/officeart/2005/8/layout/chevron2"/>
    <dgm:cxn modelId="{E6B51F98-808A-4AFB-858C-E42EB8D83DF4}" type="presParOf" srcId="{538ACB5F-405B-4CE4-8397-E01E692E9DF8}" destId="{F0B97659-A2AC-4058-87F8-804D11667F27}" srcOrd="1" destOrd="0" presId="urn:microsoft.com/office/officeart/2005/8/layout/chevron2"/>
    <dgm:cxn modelId="{E9B76807-AB07-4C1A-9945-37288E017C71}" type="presParOf" srcId="{538ACB5F-405B-4CE4-8397-E01E692E9DF8}" destId="{83D7F37A-3F56-4619-986D-7022630AB97E}" srcOrd="2" destOrd="0" presId="urn:microsoft.com/office/officeart/2005/8/layout/chevron2"/>
    <dgm:cxn modelId="{9E8314A9-5975-4868-8E72-A6A7349F393C}" type="presParOf" srcId="{83D7F37A-3F56-4619-986D-7022630AB97E}" destId="{8DCA0A89-8A43-4725-92B3-8F533D558161}" srcOrd="0" destOrd="0" presId="urn:microsoft.com/office/officeart/2005/8/layout/chevron2"/>
    <dgm:cxn modelId="{A3D97A25-0CCF-43BD-B0B1-4A1D305FBBF9}" type="presParOf" srcId="{83D7F37A-3F56-4619-986D-7022630AB97E}" destId="{B9DF6F9E-D9DE-4C69-B3EC-6E1EF04922D4}" srcOrd="1" destOrd="0" presId="urn:microsoft.com/office/officeart/2005/8/layout/chevron2"/>
    <dgm:cxn modelId="{2AFFDB90-A577-46FC-91FD-DA7789777C91}" type="presParOf" srcId="{538ACB5F-405B-4CE4-8397-E01E692E9DF8}" destId="{34A6248D-E507-452F-9F93-665CBEA632A7}" srcOrd="3" destOrd="0" presId="urn:microsoft.com/office/officeart/2005/8/layout/chevron2"/>
    <dgm:cxn modelId="{2DA24051-F411-47E5-8B5A-DD60B4CF0B3D}" type="presParOf" srcId="{538ACB5F-405B-4CE4-8397-E01E692E9DF8}" destId="{7C55ECC5-0845-4F6D-A877-BAA67ABA3909}" srcOrd="4" destOrd="0" presId="urn:microsoft.com/office/officeart/2005/8/layout/chevron2"/>
    <dgm:cxn modelId="{39E3A224-299F-4383-A275-2FD8E1C28EF8}" type="presParOf" srcId="{7C55ECC5-0845-4F6D-A877-BAA67ABA3909}" destId="{DFC421F9-A73E-4E92-A7AE-2357028A21F1}" srcOrd="0" destOrd="0" presId="urn:microsoft.com/office/officeart/2005/8/layout/chevron2"/>
    <dgm:cxn modelId="{499F7583-695B-4202-A7A1-8F1B965E5E5D}" type="presParOf" srcId="{7C55ECC5-0845-4F6D-A877-BAA67ABA3909}" destId="{E02A54A6-DA8A-446D-9661-679202CC76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010E-0E61-4FD0-8F52-5E15081E9B87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50C33F2-E1F4-4F0A-AE17-06F704849578}">
      <dgm:prSet phldrT="[Tekst]"/>
      <dgm:spPr/>
      <dgm:t>
        <a:bodyPr/>
        <a:lstStyle/>
        <a:p>
          <a:r>
            <a:rPr lang="pl-PL" dirty="0"/>
            <a:t>Ewaluacja 2h</a:t>
          </a:r>
        </a:p>
      </dgm:t>
    </dgm:pt>
    <dgm:pt modelId="{5A277ACE-B3C0-4B9D-86A0-BBE30FC444C9}" type="parTrans" cxnId="{F7B432E9-CED4-4F18-A0F1-CC0433B6DA0E}">
      <dgm:prSet/>
      <dgm:spPr/>
      <dgm:t>
        <a:bodyPr/>
        <a:lstStyle/>
        <a:p>
          <a:endParaRPr lang="pl-PL"/>
        </a:p>
      </dgm:t>
    </dgm:pt>
    <dgm:pt modelId="{8EB30DB8-3966-4553-B900-25457D61099C}" type="sibTrans" cxnId="{F7B432E9-CED4-4F18-A0F1-CC0433B6DA0E}">
      <dgm:prSet/>
      <dgm:spPr/>
      <dgm:t>
        <a:bodyPr/>
        <a:lstStyle/>
        <a:p>
          <a:endParaRPr lang="pl-PL"/>
        </a:p>
      </dgm:t>
    </dgm:pt>
    <dgm:pt modelId="{5BA66B39-7C76-4D50-8F7E-0DF7C6CB1638}">
      <dgm:prSet phldrT="[Tekst]"/>
      <dgm:spPr/>
      <dgm:t>
        <a:bodyPr/>
        <a:lstStyle/>
        <a:p>
          <a:r>
            <a:rPr lang="pl-PL" dirty="0"/>
            <a:t>Każdy z was wykona własna malowaną tkaninę</a:t>
          </a:r>
        </a:p>
      </dgm:t>
    </dgm:pt>
    <dgm:pt modelId="{46A6F1FB-B1C9-4ACC-844B-CDC7F1679E63}" type="parTrans" cxnId="{15CC4B02-A471-4B8E-AA77-C3D40C02BD7C}">
      <dgm:prSet/>
      <dgm:spPr/>
      <dgm:t>
        <a:bodyPr/>
        <a:lstStyle/>
        <a:p>
          <a:endParaRPr lang="pl-PL"/>
        </a:p>
      </dgm:t>
    </dgm:pt>
    <dgm:pt modelId="{397903F1-C028-42B5-BFDE-AA9889605409}" type="sibTrans" cxnId="{15CC4B02-A471-4B8E-AA77-C3D40C02BD7C}">
      <dgm:prSet/>
      <dgm:spPr/>
      <dgm:t>
        <a:bodyPr/>
        <a:lstStyle/>
        <a:p>
          <a:endParaRPr lang="pl-PL"/>
        </a:p>
      </dgm:t>
    </dgm:pt>
    <dgm:pt modelId="{1539BEE6-FA2A-4EA6-882F-A8F1993026C6}">
      <dgm:prSet phldrT="[Tekst]"/>
      <dgm:spPr/>
      <dgm:t>
        <a:bodyPr/>
        <a:lstStyle/>
        <a:p>
          <a:r>
            <a:rPr lang="pl-PL" dirty="0"/>
            <a:t>Wystawa 1h</a:t>
          </a:r>
        </a:p>
      </dgm:t>
    </dgm:pt>
    <dgm:pt modelId="{A172832E-5061-4C3D-80CB-B155C4D1DEB6}" type="parTrans" cxnId="{83DAEBE8-BDF0-4CAA-9512-816AA1507D5D}">
      <dgm:prSet/>
      <dgm:spPr/>
      <dgm:t>
        <a:bodyPr/>
        <a:lstStyle/>
        <a:p>
          <a:endParaRPr lang="pl-PL"/>
        </a:p>
      </dgm:t>
    </dgm:pt>
    <dgm:pt modelId="{B1DA864C-5FC1-4E64-836B-C788CF51D339}" type="sibTrans" cxnId="{83DAEBE8-BDF0-4CAA-9512-816AA1507D5D}">
      <dgm:prSet/>
      <dgm:spPr/>
      <dgm:t>
        <a:bodyPr/>
        <a:lstStyle/>
        <a:p>
          <a:endParaRPr lang="pl-PL"/>
        </a:p>
      </dgm:t>
    </dgm:pt>
    <dgm:pt modelId="{6B619C58-CA3E-48CC-9627-9624DD1C685F}">
      <dgm:prSet phldrT="[Tekst]"/>
      <dgm:spPr/>
      <dgm:t>
        <a:bodyPr/>
        <a:lstStyle/>
        <a:p>
          <a:r>
            <a:rPr lang="pl-PL" dirty="0"/>
            <a:t>Wspólnie omówimy efekty waszej pracy</a:t>
          </a:r>
        </a:p>
      </dgm:t>
    </dgm:pt>
    <dgm:pt modelId="{4B672069-959B-41FD-88E0-B04CF03AF510}" type="parTrans" cxnId="{FC5BA79A-E7B0-4F1D-8E34-BF575A9360EF}">
      <dgm:prSet/>
      <dgm:spPr/>
      <dgm:t>
        <a:bodyPr/>
        <a:lstStyle/>
        <a:p>
          <a:endParaRPr lang="pl-PL"/>
        </a:p>
      </dgm:t>
    </dgm:pt>
    <dgm:pt modelId="{BAE43412-A356-42BE-9A9E-E05427A1D387}" type="sibTrans" cxnId="{FC5BA79A-E7B0-4F1D-8E34-BF575A9360EF}">
      <dgm:prSet/>
      <dgm:spPr/>
      <dgm:t>
        <a:bodyPr/>
        <a:lstStyle/>
        <a:p>
          <a:endParaRPr lang="pl-PL"/>
        </a:p>
      </dgm:t>
    </dgm:pt>
    <dgm:pt modelId="{F1BF865C-5FCF-42E4-AD5E-E1F3D673A01B}">
      <dgm:prSet phldrT="[Tekst]"/>
      <dgm:spPr/>
      <dgm:t>
        <a:bodyPr/>
        <a:lstStyle/>
        <a:p>
          <a:r>
            <a:rPr lang="pl-PL"/>
            <a:t> Malowanie 2h</a:t>
          </a:r>
          <a:endParaRPr lang="pl-PL" dirty="0"/>
        </a:p>
      </dgm:t>
    </dgm:pt>
    <dgm:pt modelId="{270766B5-B5B8-492D-8B7C-2FAD86708F44}" type="parTrans" cxnId="{CCFA0147-B0C8-41B8-8915-2A778017B193}">
      <dgm:prSet/>
      <dgm:spPr/>
      <dgm:t>
        <a:bodyPr/>
        <a:lstStyle/>
        <a:p>
          <a:endParaRPr lang="pl-PL"/>
        </a:p>
      </dgm:t>
    </dgm:pt>
    <dgm:pt modelId="{FDE6DD6D-1086-4C21-BB17-097FAC318002}" type="sibTrans" cxnId="{CCFA0147-B0C8-41B8-8915-2A778017B193}">
      <dgm:prSet/>
      <dgm:spPr/>
      <dgm:t>
        <a:bodyPr/>
        <a:lstStyle/>
        <a:p>
          <a:endParaRPr lang="pl-PL"/>
        </a:p>
      </dgm:t>
    </dgm:pt>
    <dgm:pt modelId="{7D843BE8-AA92-4827-803F-529A7EC0065B}">
      <dgm:prSet phldrT="[Tekst]"/>
      <dgm:spPr/>
      <dgm:t>
        <a:bodyPr/>
        <a:lstStyle/>
        <a:p>
          <a:r>
            <a:rPr lang="pl-PL" dirty="0"/>
            <a:t>Wspólnie przygotujemy wystawę waszych prac</a:t>
          </a:r>
        </a:p>
      </dgm:t>
    </dgm:pt>
    <dgm:pt modelId="{0BB30129-0315-4539-BBDB-E664DF179E27}" type="parTrans" cxnId="{CDAB3BEF-D114-48DB-A5DA-0C32F14AEF2A}">
      <dgm:prSet/>
      <dgm:spPr/>
      <dgm:t>
        <a:bodyPr/>
        <a:lstStyle/>
        <a:p>
          <a:endParaRPr lang="pl-PL"/>
        </a:p>
      </dgm:t>
    </dgm:pt>
    <dgm:pt modelId="{33D0FC3F-EBEA-4B2F-BAE8-1787E8081197}" type="sibTrans" cxnId="{CDAB3BEF-D114-48DB-A5DA-0C32F14AEF2A}">
      <dgm:prSet/>
      <dgm:spPr/>
      <dgm:t>
        <a:bodyPr/>
        <a:lstStyle/>
        <a:p>
          <a:endParaRPr lang="pl-PL"/>
        </a:p>
      </dgm:t>
    </dgm:pt>
    <dgm:pt modelId="{538ACB5F-405B-4CE4-8397-E01E692E9DF8}" type="pres">
      <dgm:prSet presAssocID="{3A50010E-0E61-4FD0-8F52-5E15081E9B8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207BB10-C32E-4D2C-9FE7-CEBBA628E09F}" type="pres">
      <dgm:prSet presAssocID="{F1BF865C-5FCF-42E4-AD5E-E1F3D673A01B}" presName="composite" presStyleCnt="0"/>
      <dgm:spPr/>
    </dgm:pt>
    <dgm:pt modelId="{38DEB213-0A46-476E-A44D-3490A385698B}" type="pres">
      <dgm:prSet presAssocID="{F1BF865C-5FCF-42E4-AD5E-E1F3D673A01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B6B1F9-2716-4B2C-836F-3AFD0FEADC13}" type="pres">
      <dgm:prSet presAssocID="{F1BF865C-5FCF-42E4-AD5E-E1F3D673A01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A30630-16F5-4E41-873C-D2BA9D0EE34E}" type="pres">
      <dgm:prSet presAssocID="{FDE6DD6D-1086-4C21-BB17-097FAC318002}" presName="sp" presStyleCnt="0"/>
      <dgm:spPr/>
    </dgm:pt>
    <dgm:pt modelId="{EC434200-85F2-414C-99C5-D2C744679087}" type="pres">
      <dgm:prSet presAssocID="{F50C33F2-E1F4-4F0A-AE17-06F704849578}" presName="composite" presStyleCnt="0"/>
      <dgm:spPr/>
    </dgm:pt>
    <dgm:pt modelId="{99B3E80B-70FD-4232-9513-4DA51EDB7683}" type="pres">
      <dgm:prSet presAssocID="{F50C33F2-E1F4-4F0A-AE17-06F70484957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3C231E-9705-4A2B-ABE6-BC850F503BD2}" type="pres">
      <dgm:prSet presAssocID="{F50C33F2-E1F4-4F0A-AE17-06F70484957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87D52E0-1BCB-4D41-884A-D1ED28D05F56}" type="pres">
      <dgm:prSet presAssocID="{8EB30DB8-3966-4553-B900-25457D61099C}" presName="sp" presStyleCnt="0"/>
      <dgm:spPr/>
    </dgm:pt>
    <dgm:pt modelId="{CACA60D2-9CF6-4BCB-87DB-DD8514B9AF9F}" type="pres">
      <dgm:prSet presAssocID="{1539BEE6-FA2A-4EA6-882F-A8F1993026C6}" presName="composite" presStyleCnt="0"/>
      <dgm:spPr/>
    </dgm:pt>
    <dgm:pt modelId="{BDF3200C-987C-44E6-AE8B-3C128F04A5E0}" type="pres">
      <dgm:prSet presAssocID="{1539BEE6-FA2A-4EA6-882F-A8F1993026C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7FBEBED-401D-4F37-85C6-E1BE7F42CDE3}" type="pres">
      <dgm:prSet presAssocID="{1539BEE6-FA2A-4EA6-882F-A8F1993026C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2E520D0-ADE6-4C50-824E-90E717E4DC59}" type="presOf" srcId="{5BA66B39-7C76-4D50-8F7E-0DF7C6CB1638}" destId="{23B6B1F9-2716-4B2C-836F-3AFD0FEADC13}" srcOrd="0" destOrd="0" presId="urn:microsoft.com/office/officeart/2005/8/layout/chevron2"/>
    <dgm:cxn modelId="{F7B432E9-CED4-4F18-A0F1-CC0433B6DA0E}" srcId="{3A50010E-0E61-4FD0-8F52-5E15081E9B87}" destId="{F50C33F2-E1F4-4F0A-AE17-06F704849578}" srcOrd="1" destOrd="0" parTransId="{5A277ACE-B3C0-4B9D-86A0-BBE30FC444C9}" sibTransId="{8EB30DB8-3966-4553-B900-25457D61099C}"/>
    <dgm:cxn modelId="{FEA19BB2-C908-4648-BCFB-CB622EC82A66}" type="presOf" srcId="{F1BF865C-5FCF-42E4-AD5E-E1F3D673A01B}" destId="{38DEB213-0A46-476E-A44D-3490A385698B}" srcOrd="0" destOrd="0" presId="urn:microsoft.com/office/officeart/2005/8/layout/chevron2"/>
    <dgm:cxn modelId="{92391162-E2CE-4B13-BD60-21F7EC6304C4}" type="presOf" srcId="{1539BEE6-FA2A-4EA6-882F-A8F1993026C6}" destId="{BDF3200C-987C-44E6-AE8B-3C128F04A5E0}" srcOrd="0" destOrd="0" presId="urn:microsoft.com/office/officeart/2005/8/layout/chevron2"/>
    <dgm:cxn modelId="{15CC4B02-A471-4B8E-AA77-C3D40C02BD7C}" srcId="{F1BF865C-5FCF-42E4-AD5E-E1F3D673A01B}" destId="{5BA66B39-7C76-4D50-8F7E-0DF7C6CB1638}" srcOrd="0" destOrd="0" parTransId="{46A6F1FB-B1C9-4ACC-844B-CDC7F1679E63}" sibTransId="{397903F1-C028-42B5-BFDE-AA9889605409}"/>
    <dgm:cxn modelId="{5DE4AA13-9984-4237-B171-DB2073C09702}" type="presOf" srcId="{7D843BE8-AA92-4827-803F-529A7EC0065B}" destId="{F7FBEBED-401D-4F37-85C6-E1BE7F42CDE3}" srcOrd="0" destOrd="0" presId="urn:microsoft.com/office/officeart/2005/8/layout/chevron2"/>
    <dgm:cxn modelId="{B9DA5416-8B38-4129-8A0E-683D44987677}" type="presOf" srcId="{F50C33F2-E1F4-4F0A-AE17-06F704849578}" destId="{99B3E80B-70FD-4232-9513-4DA51EDB7683}" srcOrd="0" destOrd="0" presId="urn:microsoft.com/office/officeart/2005/8/layout/chevron2"/>
    <dgm:cxn modelId="{CCFA0147-B0C8-41B8-8915-2A778017B193}" srcId="{3A50010E-0E61-4FD0-8F52-5E15081E9B87}" destId="{F1BF865C-5FCF-42E4-AD5E-E1F3D673A01B}" srcOrd="0" destOrd="0" parTransId="{270766B5-B5B8-492D-8B7C-2FAD86708F44}" sibTransId="{FDE6DD6D-1086-4C21-BB17-097FAC318002}"/>
    <dgm:cxn modelId="{CDAB3BEF-D114-48DB-A5DA-0C32F14AEF2A}" srcId="{1539BEE6-FA2A-4EA6-882F-A8F1993026C6}" destId="{7D843BE8-AA92-4827-803F-529A7EC0065B}" srcOrd="0" destOrd="0" parTransId="{0BB30129-0315-4539-BBDB-E664DF179E27}" sibTransId="{33D0FC3F-EBEA-4B2F-BAE8-1787E8081197}"/>
    <dgm:cxn modelId="{A6BBA51C-45BB-4D7B-88A6-666E456E20B5}" type="presOf" srcId="{3A50010E-0E61-4FD0-8F52-5E15081E9B87}" destId="{538ACB5F-405B-4CE4-8397-E01E692E9DF8}" srcOrd="0" destOrd="0" presId="urn:microsoft.com/office/officeart/2005/8/layout/chevron2"/>
    <dgm:cxn modelId="{83DAEBE8-BDF0-4CAA-9512-816AA1507D5D}" srcId="{3A50010E-0E61-4FD0-8F52-5E15081E9B87}" destId="{1539BEE6-FA2A-4EA6-882F-A8F1993026C6}" srcOrd="2" destOrd="0" parTransId="{A172832E-5061-4C3D-80CB-B155C4D1DEB6}" sibTransId="{B1DA864C-5FC1-4E64-836B-C788CF51D339}"/>
    <dgm:cxn modelId="{AC2F0BFF-9831-4562-90DD-68E1AB9F2D6E}" type="presOf" srcId="{6B619C58-CA3E-48CC-9627-9624DD1C685F}" destId="{EC3C231E-9705-4A2B-ABE6-BC850F503BD2}" srcOrd="0" destOrd="0" presId="urn:microsoft.com/office/officeart/2005/8/layout/chevron2"/>
    <dgm:cxn modelId="{FC5BA79A-E7B0-4F1D-8E34-BF575A9360EF}" srcId="{F50C33F2-E1F4-4F0A-AE17-06F704849578}" destId="{6B619C58-CA3E-48CC-9627-9624DD1C685F}" srcOrd="0" destOrd="0" parTransId="{4B672069-959B-41FD-88E0-B04CF03AF510}" sibTransId="{BAE43412-A356-42BE-9A9E-E05427A1D387}"/>
    <dgm:cxn modelId="{4FE504CE-C8C7-4E9C-9DD7-4EA7EA2BE3B1}" type="presParOf" srcId="{538ACB5F-405B-4CE4-8397-E01E692E9DF8}" destId="{0207BB10-C32E-4D2C-9FE7-CEBBA628E09F}" srcOrd="0" destOrd="0" presId="urn:microsoft.com/office/officeart/2005/8/layout/chevron2"/>
    <dgm:cxn modelId="{B8A0E2E1-4E5C-4DE0-9C0F-50CFECC2FFE3}" type="presParOf" srcId="{0207BB10-C32E-4D2C-9FE7-CEBBA628E09F}" destId="{38DEB213-0A46-476E-A44D-3490A385698B}" srcOrd="0" destOrd="0" presId="urn:microsoft.com/office/officeart/2005/8/layout/chevron2"/>
    <dgm:cxn modelId="{8DCED421-F596-47B8-A2A9-AAC40DEDAB8D}" type="presParOf" srcId="{0207BB10-C32E-4D2C-9FE7-CEBBA628E09F}" destId="{23B6B1F9-2716-4B2C-836F-3AFD0FEADC13}" srcOrd="1" destOrd="0" presId="urn:microsoft.com/office/officeart/2005/8/layout/chevron2"/>
    <dgm:cxn modelId="{778F1CD7-4D8F-4C83-9945-1A89D6ECAD29}" type="presParOf" srcId="{538ACB5F-405B-4CE4-8397-E01E692E9DF8}" destId="{71A30630-16F5-4E41-873C-D2BA9D0EE34E}" srcOrd="1" destOrd="0" presId="urn:microsoft.com/office/officeart/2005/8/layout/chevron2"/>
    <dgm:cxn modelId="{3510447A-1BAB-448B-9AE8-1D227B68546E}" type="presParOf" srcId="{538ACB5F-405B-4CE4-8397-E01E692E9DF8}" destId="{EC434200-85F2-414C-99C5-D2C744679087}" srcOrd="2" destOrd="0" presId="urn:microsoft.com/office/officeart/2005/8/layout/chevron2"/>
    <dgm:cxn modelId="{6CC7EA36-858F-4464-8423-F055AF9B4A4E}" type="presParOf" srcId="{EC434200-85F2-414C-99C5-D2C744679087}" destId="{99B3E80B-70FD-4232-9513-4DA51EDB7683}" srcOrd="0" destOrd="0" presId="urn:microsoft.com/office/officeart/2005/8/layout/chevron2"/>
    <dgm:cxn modelId="{34DB83A1-44E5-46D5-AC0F-BCB46612609F}" type="presParOf" srcId="{EC434200-85F2-414C-99C5-D2C744679087}" destId="{EC3C231E-9705-4A2B-ABE6-BC850F503BD2}" srcOrd="1" destOrd="0" presId="urn:microsoft.com/office/officeart/2005/8/layout/chevron2"/>
    <dgm:cxn modelId="{28F4CFFE-2E0B-4D4F-B6BA-759BE03263E7}" type="presParOf" srcId="{538ACB5F-405B-4CE4-8397-E01E692E9DF8}" destId="{787D52E0-1BCB-4D41-884A-D1ED28D05F56}" srcOrd="3" destOrd="0" presId="urn:microsoft.com/office/officeart/2005/8/layout/chevron2"/>
    <dgm:cxn modelId="{88556437-C436-492F-BF9F-E65BBF5F2987}" type="presParOf" srcId="{538ACB5F-405B-4CE4-8397-E01E692E9DF8}" destId="{CACA60D2-9CF6-4BCB-87DB-DD8514B9AF9F}" srcOrd="4" destOrd="0" presId="urn:microsoft.com/office/officeart/2005/8/layout/chevron2"/>
    <dgm:cxn modelId="{F99C45A1-1CE8-447F-AC7B-B25AB9D20343}" type="presParOf" srcId="{CACA60D2-9CF6-4BCB-87DB-DD8514B9AF9F}" destId="{BDF3200C-987C-44E6-AE8B-3C128F04A5E0}" srcOrd="0" destOrd="0" presId="urn:microsoft.com/office/officeart/2005/8/layout/chevron2"/>
    <dgm:cxn modelId="{A429DADC-1C20-4F71-A46B-01E59E54201A}" type="presParOf" srcId="{CACA60D2-9CF6-4BCB-87DB-DD8514B9AF9F}" destId="{F7FBEBED-401D-4F37-85C6-E1BE7F42CD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98D307-BFAA-4D97-9DC9-EE6AB3EA965A}" type="doc">
      <dgm:prSet loTypeId="urn:microsoft.com/office/officeart/2005/8/layout/pyramid2" loCatId="pyramid" qsTypeId="urn:microsoft.com/office/officeart/2005/8/quickstyle/simple1" qsCatId="simple" csTypeId="urn:microsoft.com/office/officeart/2005/8/colors/accent6_5" csCatId="accent6" phldr="1"/>
      <dgm:spPr/>
    </dgm:pt>
    <dgm:pt modelId="{D8063049-7493-41D4-B1CC-A03AC1B1AFDC}">
      <dgm:prSet phldrT="[Tekst]"/>
      <dgm:spPr/>
      <dgm:t>
        <a:bodyPr/>
        <a:lstStyle/>
        <a:p>
          <a:r>
            <a:rPr lang="pl-PL" dirty="0"/>
            <a:t>16 pkt</a:t>
          </a:r>
          <a:br>
            <a:rPr lang="pl-PL" dirty="0"/>
          </a:br>
          <a:r>
            <a:rPr lang="pl-PL" dirty="0"/>
            <a:t>celujący</a:t>
          </a:r>
        </a:p>
      </dgm:t>
    </dgm:pt>
    <dgm:pt modelId="{E844E0A0-6934-4E22-8DB8-4AD9955F1EE3}" type="parTrans" cxnId="{CE007BEA-CF59-4AEA-AF84-72AE0C84D543}">
      <dgm:prSet/>
      <dgm:spPr/>
      <dgm:t>
        <a:bodyPr/>
        <a:lstStyle/>
        <a:p>
          <a:endParaRPr lang="pl-PL"/>
        </a:p>
      </dgm:t>
    </dgm:pt>
    <dgm:pt modelId="{FC0669D5-0C79-403E-9A37-22B82EF431F3}" type="sibTrans" cxnId="{CE007BEA-CF59-4AEA-AF84-72AE0C84D543}">
      <dgm:prSet/>
      <dgm:spPr/>
      <dgm:t>
        <a:bodyPr/>
        <a:lstStyle/>
        <a:p>
          <a:endParaRPr lang="pl-PL"/>
        </a:p>
      </dgm:t>
    </dgm:pt>
    <dgm:pt modelId="{EDC471C4-26D6-4ABB-A2F2-0A4B2A2468B3}">
      <dgm:prSet phldrT="[Tekst]"/>
      <dgm:spPr/>
      <dgm:t>
        <a:bodyPr/>
        <a:lstStyle/>
        <a:p>
          <a:r>
            <a:rPr lang="pl-PL" dirty="0"/>
            <a:t>15-13 pkt</a:t>
          </a:r>
          <a:br>
            <a:rPr lang="pl-PL" dirty="0"/>
          </a:br>
          <a:r>
            <a:rPr lang="pl-PL" dirty="0"/>
            <a:t>bardzo dobry</a:t>
          </a:r>
        </a:p>
      </dgm:t>
    </dgm:pt>
    <dgm:pt modelId="{C21428C6-67F0-481A-9674-A8449B505BA5}" type="parTrans" cxnId="{207194A5-D682-46B9-AF52-CE4AD2A92CC6}">
      <dgm:prSet/>
      <dgm:spPr/>
      <dgm:t>
        <a:bodyPr/>
        <a:lstStyle/>
        <a:p>
          <a:endParaRPr lang="pl-PL"/>
        </a:p>
      </dgm:t>
    </dgm:pt>
    <dgm:pt modelId="{F86B6B0B-3A18-4A98-AA8E-AD60E92A46FC}" type="sibTrans" cxnId="{207194A5-D682-46B9-AF52-CE4AD2A92CC6}">
      <dgm:prSet/>
      <dgm:spPr/>
      <dgm:t>
        <a:bodyPr/>
        <a:lstStyle/>
        <a:p>
          <a:endParaRPr lang="pl-PL"/>
        </a:p>
      </dgm:t>
    </dgm:pt>
    <dgm:pt modelId="{2272E22D-0414-47B6-B861-2A354CA76915}">
      <dgm:prSet phldrT="[Tekst]"/>
      <dgm:spPr/>
      <dgm:t>
        <a:bodyPr/>
        <a:lstStyle/>
        <a:p>
          <a:r>
            <a:rPr lang="pl-PL" dirty="0"/>
            <a:t>12-10 pkt</a:t>
          </a:r>
          <a:br>
            <a:rPr lang="pl-PL" dirty="0"/>
          </a:br>
          <a:r>
            <a:rPr lang="pl-PL" dirty="0"/>
            <a:t>dobry</a:t>
          </a:r>
        </a:p>
      </dgm:t>
    </dgm:pt>
    <dgm:pt modelId="{60A2EE8C-4525-4E19-A7C2-B2194FAE7747}" type="parTrans" cxnId="{F76C4D90-E539-4A3A-98CC-75ED44D55C07}">
      <dgm:prSet/>
      <dgm:spPr/>
      <dgm:t>
        <a:bodyPr/>
        <a:lstStyle/>
        <a:p>
          <a:endParaRPr lang="pl-PL"/>
        </a:p>
      </dgm:t>
    </dgm:pt>
    <dgm:pt modelId="{3FFEB8F4-F76F-4A14-9E8D-6329C03DB0FD}" type="sibTrans" cxnId="{F76C4D90-E539-4A3A-98CC-75ED44D55C07}">
      <dgm:prSet/>
      <dgm:spPr/>
      <dgm:t>
        <a:bodyPr/>
        <a:lstStyle/>
        <a:p>
          <a:endParaRPr lang="pl-PL"/>
        </a:p>
      </dgm:t>
    </dgm:pt>
    <dgm:pt modelId="{10F0BCA8-E511-4366-A71A-BC7B3C73FA8B}">
      <dgm:prSet phldrT="[Tekst]"/>
      <dgm:spPr/>
      <dgm:t>
        <a:bodyPr/>
        <a:lstStyle/>
        <a:p>
          <a:r>
            <a:rPr lang="pl-PL" dirty="0"/>
            <a:t>9-7 pkt</a:t>
          </a:r>
          <a:br>
            <a:rPr lang="pl-PL" dirty="0"/>
          </a:br>
          <a:r>
            <a:rPr lang="pl-PL" dirty="0"/>
            <a:t>dostateczny</a:t>
          </a:r>
        </a:p>
      </dgm:t>
    </dgm:pt>
    <dgm:pt modelId="{0C0D6BF3-19E5-4D05-8512-B201896E9BFA}" type="parTrans" cxnId="{A61D65A6-2413-4969-9945-642AACA94B18}">
      <dgm:prSet/>
      <dgm:spPr/>
      <dgm:t>
        <a:bodyPr/>
        <a:lstStyle/>
        <a:p>
          <a:endParaRPr lang="pl-PL"/>
        </a:p>
      </dgm:t>
    </dgm:pt>
    <dgm:pt modelId="{280894DA-21F6-4438-A26C-8425B6B388FB}" type="sibTrans" cxnId="{A61D65A6-2413-4969-9945-642AACA94B18}">
      <dgm:prSet/>
      <dgm:spPr/>
      <dgm:t>
        <a:bodyPr/>
        <a:lstStyle/>
        <a:p>
          <a:endParaRPr lang="pl-PL"/>
        </a:p>
      </dgm:t>
    </dgm:pt>
    <dgm:pt modelId="{F893FA8B-B776-4162-A91B-B82610C26CE4}">
      <dgm:prSet phldrT="[Tekst]"/>
      <dgm:spPr/>
      <dgm:t>
        <a:bodyPr/>
        <a:lstStyle/>
        <a:p>
          <a:r>
            <a:rPr lang="pl-PL" dirty="0"/>
            <a:t>6-5</a:t>
          </a:r>
          <a:br>
            <a:rPr lang="pl-PL" dirty="0"/>
          </a:br>
          <a:r>
            <a:rPr lang="pl-PL" dirty="0"/>
            <a:t>dopuszczający</a:t>
          </a:r>
        </a:p>
      </dgm:t>
    </dgm:pt>
    <dgm:pt modelId="{34B0437A-3CC7-4168-B0D6-2D396C807ABC}" type="parTrans" cxnId="{F8BCBCD2-0DE5-4B08-B53E-80EBC99F500B}">
      <dgm:prSet/>
      <dgm:spPr/>
      <dgm:t>
        <a:bodyPr/>
        <a:lstStyle/>
        <a:p>
          <a:endParaRPr lang="pl-PL"/>
        </a:p>
      </dgm:t>
    </dgm:pt>
    <dgm:pt modelId="{70460CDA-86E6-43F1-92F3-635305F86151}" type="sibTrans" cxnId="{F8BCBCD2-0DE5-4B08-B53E-80EBC99F500B}">
      <dgm:prSet/>
      <dgm:spPr/>
      <dgm:t>
        <a:bodyPr/>
        <a:lstStyle/>
        <a:p>
          <a:endParaRPr lang="pl-PL"/>
        </a:p>
      </dgm:t>
    </dgm:pt>
    <dgm:pt modelId="{35C7B276-D57D-4FF4-8F0C-B99055EA1493}">
      <dgm:prSet phldrT="[Tekst]"/>
      <dgm:spPr/>
      <dgm:t>
        <a:bodyPr/>
        <a:lstStyle/>
        <a:p>
          <a:r>
            <a:rPr lang="pl-PL" dirty="0"/>
            <a:t>&lt;5</a:t>
          </a:r>
          <a:br>
            <a:rPr lang="pl-PL" dirty="0"/>
          </a:br>
          <a:r>
            <a:rPr lang="pl-PL" dirty="0"/>
            <a:t>niedostateczny</a:t>
          </a:r>
        </a:p>
      </dgm:t>
    </dgm:pt>
    <dgm:pt modelId="{CF2AC14E-E4E2-4BED-9076-281CA7F4EEC5}" type="parTrans" cxnId="{E97D67C7-F208-4766-A435-AACF245017E7}">
      <dgm:prSet/>
      <dgm:spPr/>
      <dgm:t>
        <a:bodyPr/>
        <a:lstStyle/>
        <a:p>
          <a:endParaRPr lang="pl-PL"/>
        </a:p>
      </dgm:t>
    </dgm:pt>
    <dgm:pt modelId="{DA374BE0-E313-4613-9F6C-6C2209C0AFB8}" type="sibTrans" cxnId="{E97D67C7-F208-4766-A435-AACF245017E7}">
      <dgm:prSet/>
      <dgm:spPr/>
      <dgm:t>
        <a:bodyPr/>
        <a:lstStyle/>
        <a:p>
          <a:endParaRPr lang="pl-PL"/>
        </a:p>
      </dgm:t>
    </dgm:pt>
    <dgm:pt modelId="{28F456CD-7E38-4B01-B2FA-30E49DA624A0}" type="pres">
      <dgm:prSet presAssocID="{3E98D307-BFAA-4D97-9DC9-EE6AB3EA965A}" presName="compositeShape" presStyleCnt="0">
        <dgm:presLayoutVars>
          <dgm:dir/>
          <dgm:resizeHandles/>
        </dgm:presLayoutVars>
      </dgm:prSet>
      <dgm:spPr/>
    </dgm:pt>
    <dgm:pt modelId="{CF4B48C8-96F9-41DF-81B8-BF48735DDA18}" type="pres">
      <dgm:prSet presAssocID="{3E98D307-BFAA-4D97-9DC9-EE6AB3EA965A}" presName="pyramid" presStyleLbl="node1" presStyleIdx="0" presStyleCnt="1"/>
      <dgm:spPr/>
    </dgm:pt>
    <dgm:pt modelId="{8DB126F7-B99B-43F3-8209-153B57E262EF}" type="pres">
      <dgm:prSet presAssocID="{3E98D307-BFAA-4D97-9DC9-EE6AB3EA965A}" presName="theList" presStyleCnt="0"/>
      <dgm:spPr/>
    </dgm:pt>
    <dgm:pt modelId="{FA1F41DF-6E3A-47CF-812A-BAA0E64C5CF9}" type="pres">
      <dgm:prSet presAssocID="{D8063049-7493-41D4-B1CC-A03AC1B1AFDC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EC41706-765F-42E5-864D-15FC2EBE4ED0}" type="pres">
      <dgm:prSet presAssocID="{D8063049-7493-41D4-B1CC-A03AC1B1AFDC}" presName="aSpace" presStyleCnt="0"/>
      <dgm:spPr/>
    </dgm:pt>
    <dgm:pt modelId="{1239C569-1EFD-4D4E-BEA2-D99764D0C727}" type="pres">
      <dgm:prSet presAssocID="{EDC471C4-26D6-4ABB-A2F2-0A4B2A2468B3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036119B-7AFC-458D-8181-48FC909B6C24}" type="pres">
      <dgm:prSet presAssocID="{EDC471C4-26D6-4ABB-A2F2-0A4B2A2468B3}" presName="aSpace" presStyleCnt="0"/>
      <dgm:spPr/>
    </dgm:pt>
    <dgm:pt modelId="{0D6CCC1E-C3F7-4F89-9AD8-44606405C481}" type="pres">
      <dgm:prSet presAssocID="{2272E22D-0414-47B6-B861-2A354CA7691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CDFE33-30BC-4ACA-BB68-8F27E8F4FD7D}" type="pres">
      <dgm:prSet presAssocID="{2272E22D-0414-47B6-B861-2A354CA76915}" presName="aSpace" presStyleCnt="0"/>
      <dgm:spPr/>
    </dgm:pt>
    <dgm:pt modelId="{66A82263-B030-4FDA-B078-9E3DA72C3235}" type="pres">
      <dgm:prSet presAssocID="{10F0BCA8-E511-4366-A71A-BC7B3C73FA8B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66B83B9-58A9-43A8-87BA-C9E4C7F37C88}" type="pres">
      <dgm:prSet presAssocID="{10F0BCA8-E511-4366-A71A-BC7B3C73FA8B}" presName="aSpace" presStyleCnt="0"/>
      <dgm:spPr/>
    </dgm:pt>
    <dgm:pt modelId="{930BBE6E-4B67-4BDC-91AF-3540634870EB}" type="pres">
      <dgm:prSet presAssocID="{F893FA8B-B776-4162-A91B-B82610C26CE4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FFC14B-0965-4855-9E65-AE4DBE962BF8}" type="pres">
      <dgm:prSet presAssocID="{F893FA8B-B776-4162-A91B-B82610C26CE4}" presName="aSpace" presStyleCnt="0"/>
      <dgm:spPr/>
    </dgm:pt>
    <dgm:pt modelId="{5F605121-5E22-42A3-9D96-43D55BC98F3A}" type="pres">
      <dgm:prSet presAssocID="{35C7B276-D57D-4FF4-8F0C-B99055EA1493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D6A1B1-8037-4656-BEF9-843B6145438E}" type="pres">
      <dgm:prSet presAssocID="{35C7B276-D57D-4FF4-8F0C-B99055EA1493}" presName="aSpace" presStyleCnt="0"/>
      <dgm:spPr/>
    </dgm:pt>
  </dgm:ptLst>
  <dgm:cxnLst>
    <dgm:cxn modelId="{8051B375-F44C-47CB-94AE-8C5661CE2092}" type="presOf" srcId="{35C7B276-D57D-4FF4-8F0C-B99055EA1493}" destId="{5F605121-5E22-42A3-9D96-43D55BC98F3A}" srcOrd="0" destOrd="0" presId="urn:microsoft.com/office/officeart/2005/8/layout/pyramid2"/>
    <dgm:cxn modelId="{600A2F1E-B8B2-4AAB-AB77-3AE7DC847089}" type="presOf" srcId="{D8063049-7493-41D4-B1CC-A03AC1B1AFDC}" destId="{FA1F41DF-6E3A-47CF-812A-BAA0E64C5CF9}" srcOrd="0" destOrd="0" presId="urn:microsoft.com/office/officeart/2005/8/layout/pyramid2"/>
    <dgm:cxn modelId="{CE007BEA-CF59-4AEA-AF84-72AE0C84D543}" srcId="{3E98D307-BFAA-4D97-9DC9-EE6AB3EA965A}" destId="{D8063049-7493-41D4-B1CC-A03AC1B1AFDC}" srcOrd="0" destOrd="0" parTransId="{E844E0A0-6934-4E22-8DB8-4AD9955F1EE3}" sibTransId="{FC0669D5-0C79-403E-9A37-22B82EF431F3}"/>
    <dgm:cxn modelId="{F76C4D90-E539-4A3A-98CC-75ED44D55C07}" srcId="{3E98D307-BFAA-4D97-9DC9-EE6AB3EA965A}" destId="{2272E22D-0414-47B6-B861-2A354CA76915}" srcOrd="2" destOrd="0" parTransId="{60A2EE8C-4525-4E19-A7C2-B2194FAE7747}" sibTransId="{3FFEB8F4-F76F-4A14-9E8D-6329C03DB0FD}"/>
    <dgm:cxn modelId="{82BE6A2E-F497-4E81-9C1A-43C5DA622153}" type="presOf" srcId="{F893FA8B-B776-4162-A91B-B82610C26CE4}" destId="{930BBE6E-4B67-4BDC-91AF-3540634870EB}" srcOrd="0" destOrd="0" presId="urn:microsoft.com/office/officeart/2005/8/layout/pyramid2"/>
    <dgm:cxn modelId="{948F757E-0256-4AB7-9FFA-1E0BA41D5390}" type="presOf" srcId="{3E98D307-BFAA-4D97-9DC9-EE6AB3EA965A}" destId="{28F456CD-7E38-4B01-B2FA-30E49DA624A0}" srcOrd="0" destOrd="0" presId="urn:microsoft.com/office/officeart/2005/8/layout/pyramid2"/>
    <dgm:cxn modelId="{6DDA3E74-459D-4AA1-A13D-659D969800B4}" type="presOf" srcId="{2272E22D-0414-47B6-B861-2A354CA76915}" destId="{0D6CCC1E-C3F7-4F89-9AD8-44606405C481}" srcOrd="0" destOrd="0" presId="urn:microsoft.com/office/officeart/2005/8/layout/pyramid2"/>
    <dgm:cxn modelId="{A61D65A6-2413-4969-9945-642AACA94B18}" srcId="{3E98D307-BFAA-4D97-9DC9-EE6AB3EA965A}" destId="{10F0BCA8-E511-4366-A71A-BC7B3C73FA8B}" srcOrd="3" destOrd="0" parTransId="{0C0D6BF3-19E5-4D05-8512-B201896E9BFA}" sibTransId="{280894DA-21F6-4438-A26C-8425B6B388FB}"/>
    <dgm:cxn modelId="{207194A5-D682-46B9-AF52-CE4AD2A92CC6}" srcId="{3E98D307-BFAA-4D97-9DC9-EE6AB3EA965A}" destId="{EDC471C4-26D6-4ABB-A2F2-0A4B2A2468B3}" srcOrd="1" destOrd="0" parTransId="{C21428C6-67F0-481A-9674-A8449B505BA5}" sibTransId="{F86B6B0B-3A18-4A98-AA8E-AD60E92A46FC}"/>
    <dgm:cxn modelId="{F8BCBCD2-0DE5-4B08-B53E-80EBC99F500B}" srcId="{3E98D307-BFAA-4D97-9DC9-EE6AB3EA965A}" destId="{F893FA8B-B776-4162-A91B-B82610C26CE4}" srcOrd="4" destOrd="0" parTransId="{34B0437A-3CC7-4168-B0D6-2D396C807ABC}" sibTransId="{70460CDA-86E6-43F1-92F3-635305F86151}"/>
    <dgm:cxn modelId="{FB3E0F3E-3B7F-474F-8B3C-6D01769B72CD}" type="presOf" srcId="{10F0BCA8-E511-4366-A71A-BC7B3C73FA8B}" destId="{66A82263-B030-4FDA-B078-9E3DA72C3235}" srcOrd="0" destOrd="0" presId="urn:microsoft.com/office/officeart/2005/8/layout/pyramid2"/>
    <dgm:cxn modelId="{A6A4CE6D-5D86-4856-888F-4FB3B8E4C0C5}" type="presOf" srcId="{EDC471C4-26D6-4ABB-A2F2-0A4B2A2468B3}" destId="{1239C569-1EFD-4D4E-BEA2-D99764D0C727}" srcOrd="0" destOrd="0" presId="urn:microsoft.com/office/officeart/2005/8/layout/pyramid2"/>
    <dgm:cxn modelId="{E97D67C7-F208-4766-A435-AACF245017E7}" srcId="{3E98D307-BFAA-4D97-9DC9-EE6AB3EA965A}" destId="{35C7B276-D57D-4FF4-8F0C-B99055EA1493}" srcOrd="5" destOrd="0" parTransId="{CF2AC14E-E4E2-4BED-9076-281CA7F4EEC5}" sibTransId="{DA374BE0-E313-4613-9F6C-6C2209C0AFB8}"/>
    <dgm:cxn modelId="{0EB89128-EB23-4B60-82F4-E00750141CC7}" type="presParOf" srcId="{28F456CD-7E38-4B01-B2FA-30E49DA624A0}" destId="{CF4B48C8-96F9-41DF-81B8-BF48735DDA18}" srcOrd="0" destOrd="0" presId="urn:microsoft.com/office/officeart/2005/8/layout/pyramid2"/>
    <dgm:cxn modelId="{3082793B-2DC4-438D-9585-F8B4C1CED13B}" type="presParOf" srcId="{28F456CD-7E38-4B01-B2FA-30E49DA624A0}" destId="{8DB126F7-B99B-43F3-8209-153B57E262EF}" srcOrd="1" destOrd="0" presId="urn:microsoft.com/office/officeart/2005/8/layout/pyramid2"/>
    <dgm:cxn modelId="{114D6CF1-C4A1-4047-A8A2-4EF99CBEB90E}" type="presParOf" srcId="{8DB126F7-B99B-43F3-8209-153B57E262EF}" destId="{FA1F41DF-6E3A-47CF-812A-BAA0E64C5CF9}" srcOrd="0" destOrd="0" presId="urn:microsoft.com/office/officeart/2005/8/layout/pyramid2"/>
    <dgm:cxn modelId="{D8E0ABBA-9513-4A9F-A4AB-ED784F4F44AC}" type="presParOf" srcId="{8DB126F7-B99B-43F3-8209-153B57E262EF}" destId="{9EC41706-765F-42E5-864D-15FC2EBE4ED0}" srcOrd="1" destOrd="0" presId="urn:microsoft.com/office/officeart/2005/8/layout/pyramid2"/>
    <dgm:cxn modelId="{E68E6F0C-E7DE-4854-8A7A-86346452A551}" type="presParOf" srcId="{8DB126F7-B99B-43F3-8209-153B57E262EF}" destId="{1239C569-1EFD-4D4E-BEA2-D99764D0C727}" srcOrd="2" destOrd="0" presId="urn:microsoft.com/office/officeart/2005/8/layout/pyramid2"/>
    <dgm:cxn modelId="{633045CE-DA60-4F3E-A682-3960FD7AE3B6}" type="presParOf" srcId="{8DB126F7-B99B-43F3-8209-153B57E262EF}" destId="{7036119B-7AFC-458D-8181-48FC909B6C24}" srcOrd="3" destOrd="0" presId="urn:microsoft.com/office/officeart/2005/8/layout/pyramid2"/>
    <dgm:cxn modelId="{1949BC26-D5AC-4F58-B83C-D7B0CBEC9DA4}" type="presParOf" srcId="{8DB126F7-B99B-43F3-8209-153B57E262EF}" destId="{0D6CCC1E-C3F7-4F89-9AD8-44606405C481}" srcOrd="4" destOrd="0" presId="urn:microsoft.com/office/officeart/2005/8/layout/pyramid2"/>
    <dgm:cxn modelId="{092B9F67-1A2C-4F44-A6BD-A67FBD7D80EE}" type="presParOf" srcId="{8DB126F7-B99B-43F3-8209-153B57E262EF}" destId="{AFCDFE33-30BC-4ACA-BB68-8F27E8F4FD7D}" srcOrd="5" destOrd="0" presId="urn:microsoft.com/office/officeart/2005/8/layout/pyramid2"/>
    <dgm:cxn modelId="{EAE792C5-E0E1-4161-BD16-D77890845081}" type="presParOf" srcId="{8DB126F7-B99B-43F3-8209-153B57E262EF}" destId="{66A82263-B030-4FDA-B078-9E3DA72C3235}" srcOrd="6" destOrd="0" presId="urn:microsoft.com/office/officeart/2005/8/layout/pyramid2"/>
    <dgm:cxn modelId="{A1E7DB8C-7B02-49FA-A48A-BD73F1FA6DA3}" type="presParOf" srcId="{8DB126F7-B99B-43F3-8209-153B57E262EF}" destId="{166B83B9-58A9-43A8-87BA-C9E4C7F37C88}" srcOrd="7" destOrd="0" presId="urn:microsoft.com/office/officeart/2005/8/layout/pyramid2"/>
    <dgm:cxn modelId="{298D4C05-B375-4BD0-989C-0612162789FC}" type="presParOf" srcId="{8DB126F7-B99B-43F3-8209-153B57E262EF}" destId="{930BBE6E-4B67-4BDC-91AF-3540634870EB}" srcOrd="8" destOrd="0" presId="urn:microsoft.com/office/officeart/2005/8/layout/pyramid2"/>
    <dgm:cxn modelId="{894A5746-5AE7-4E86-9C6B-B10F785C63BF}" type="presParOf" srcId="{8DB126F7-B99B-43F3-8209-153B57E262EF}" destId="{7FFFC14B-0965-4855-9E65-AE4DBE962BF8}" srcOrd="9" destOrd="0" presId="urn:microsoft.com/office/officeart/2005/8/layout/pyramid2"/>
    <dgm:cxn modelId="{3D17A030-3F3A-4A62-A627-B710D0AA11F2}" type="presParOf" srcId="{8DB126F7-B99B-43F3-8209-153B57E262EF}" destId="{5F605121-5E22-42A3-9D96-43D55BC98F3A}" srcOrd="10" destOrd="0" presId="urn:microsoft.com/office/officeart/2005/8/layout/pyramid2"/>
    <dgm:cxn modelId="{F8C71034-847F-4B42-88BA-7BF64A1F9A4E}" type="presParOf" srcId="{8DB126F7-B99B-43F3-8209-153B57E262EF}" destId="{80D6A1B1-8037-4656-BEF9-843B6145438E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79E51A-FEA4-4088-83DB-F1209000DC2B}">
      <dsp:nvSpPr>
        <dsp:cNvPr id="0" name=""/>
        <dsp:cNvSpPr/>
      </dsp:nvSpPr>
      <dsp:spPr>
        <a:xfrm rot="5400000">
          <a:off x="-286748" y="288353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Organizacja</a:t>
          </a:r>
          <a:br>
            <a:rPr lang="pl-PL" sz="1700" kern="1200" dirty="0"/>
          </a:br>
          <a:r>
            <a:rPr lang="pl-PL" sz="1700" kern="1200" dirty="0"/>
            <a:t>2h</a:t>
          </a:r>
        </a:p>
      </dsp:txBody>
      <dsp:txXfrm rot="5400000">
        <a:off x="-286748" y="288353"/>
        <a:ext cx="1911654" cy="1338157"/>
      </dsp:txXfrm>
    </dsp:sp>
    <dsp:sp modelId="{2D5284F2-BACA-454C-BD29-2065883137F1}">
      <dsp:nvSpPr>
        <dsp:cNvPr id="0" name=""/>
        <dsp:cNvSpPr/>
      </dsp:nvSpPr>
      <dsp:spPr>
        <a:xfrm rot="5400000">
          <a:off x="5562766" y="-4223002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Podzielcie się na 3- 4 grupy i zapoznajcie z zadaniem</a:t>
          </a:r>
        </a:p>
      </dsp:txBody>
      <dsp:txXfrm rot="5400000">
        <a:off x="5562766" y="-4223002"/>
        <a:ext cx="1242575" cy="9691792"/>
      </dsp:txXfrm>
    </dsp:sp>
    <dsp:sp modelId="{8DCA0A89-8A43-4725-92B3-8F533D558161}">
      <dsp:nvSpPr>
        <dsp:cNvPr id="0" name=""/>
        <dsp:cNvSpPr/>
      </dsp:nvSpPr>
      <dsp:spPr>
        <a:xfrm rot="5400000">
          <a:off x="-286748" y="2008806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Informacje  4h</a:t>
          </a:r>
        </a:p>
      </dsp:txBody>
      <dsp:txXfrm rot="5400000">
        <a:off x="-286748" y="2008806"/>
        <a:ext cx="1911654" cy="1338157"/>
      </dsp:txXfrm>
    </dsp:sp>
    <dsp:sp modelId="{B9DF6F9E-D9DE-4C69-B3EC-6E1EF04922D4}">
      <dsp:nvSpPr>
        <dsp:cNvPr id="0" name=""/>
        <dsp:cNvSpPr/>
      </dsp:nvSpPr>
      <dsp:spPr>
        <a:xfrm rot="5400000">
          <a:off x="5562766" y="-2502550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Zapoznajcie się z wprowadzeniem do tematu jaki przedstawię poniżej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Każda z grup niech wspólnie rozpocznie szukanie informacji niezbędnych</a:t>
          </a:r>
          <a:br>
            <a:rPr lang="pl-PL" sz="2100" kern="1200" dirty="0"/>
          </a:br>
          <a:r>
            <a:rPr lang="pl-PL" sz="2100" kern="1200" dirty="0"/>
            <a:t>do Przygotowania prezentacji</a:t>
          </a:r>
        </a:p>
      </dsp:txBody>
      <dsp:txXfrm rot="5400000">
        <a:off x="5562766" y="-2502550"/>
        <a:ext cx="1242575" cy="9691792"/>
      </dsp:txXfrm>
    </dsp:sp>
    <dsp:sp modelId="{DFC421F9-A73E-4E92-A7AE-2357028A21F1}">
      <dsp:nvSpPr>
        <dsp:cNvPr id="0" name=""/>
        <dsp:cNvSpPr/>
      </dsp:nvSpPr>
      <dsp:spPr>
        <a:xfrm rot="5400000">
          <a:off x="-286748" y="3729258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/>
            <a:t>Prezentacja 4h</a:t>
          </a:r>
        </a:p>
      </dsp:txBody>
      <dsp:txXfrm rot="5400000">
        <a:off x="-286748" y="3729258"/>
        <a:ext cx="1911654" cy="1338157"/>
      </dsp:txXfrm>
    </dsp:sp>
    <dsp:sp modelId="{E02A54A6-DA8A-446D-9661-679202CC7618}">
      <dsp:nvSpPr>
        <dsp:cNvPr id="0" name=""/>
        <dsp:cNvSpPr/>
      </dsp:nvSpPr>
      <dsp:spPr>
        <a:xfrm rot="5400000">
          <a:off x="5562766" y="-782098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Niech każda z grup przygotuj prezentację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100" kern="1200" dirty="0"/>
            <a:t>Jedna lekcję poświęcimy na prezentacje i dyskusje  </a:t>
          </a:r>
        </a:p>
      </dsp:txBody>
      <dsp:txXfrm rot="5400000">
        <a:off x="5562766" y="-782098"/>
        <a:ext cx="1242575" cy="96917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DEB213-0A46-476E-A44D-3490A385698B}">
      <dsp:nvSpPr>
        <dsp:cNvPr id="0" name=""/>
        <dsp:cNvSpPr/>
      </dsp:nvSpPr>
      <dsp:spPr>
        <a:xfrm rot="5400000">
          <a:off x="-286748" y="288353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/>
            <a:t> Malowanie 2h</a:t>
          </a:r>
          <a:endParaRPr lang="pl-PL" sz="2200" kern="1200" dirty="0"/>
        </a:p>
      </dsp:txBody>
      <dsp:txXfrm rot="5400000">
        <a:off x="-286748" y="288353"/>
        <a:ext cx="1911654" cy="1338157"/>
      </dsp:txXfrm>
    </dsp:sp>
    <dsp:sp modelId="{23B6B1F9-2716-4B2C-836F-3AFD0FEADC13}">
      <dsp:nvSpPr>
        <dsp:cNvPr id="0" name=""/>
        <dsp:cNvSpPr/>
      </dsp:nvSpPr>
      <dsp:spPr>
        <a:xfrm rot="5400000">
          <a:off x="5562766" y="-4223002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800" kern="1200" dirty="0"/>
            <a:t>Każdy z was wykona własna malowaną tkaninę</a:t>
          </a:r>
        </a:p>
      </dsp:txBody>
      <dsp:txXfrm rot="5400000">
        <a:off x="5562766" y="-4223002"/>
        <a:ext cx="1242575" cy="9691792"/>
      </dsp:txXfrm>
    </dsp:sp>
    <dsp:sp modelId="{99B3E80B-70FD-4232-9513-4DA51EDB7683}">
      <dsp:nvSpPr>
        <dsp:cNvPr id="0" name=""/>
        <dsp:cNvSpPr/>
      </dsp:nvSpPr>
      <dsp:spPr>
        <a:xfrm rot="5400000">
          <a:off x="-286748" y="2008806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/>
            <a:t>Ewaluacja 2h</a:t>
          </a:r>
        </a:p>
      </dsp:txBody>
      <dsp:txXfrm rot="5400000">
        <a:off x="-286748" y="2008806"/>
        <a:ext cx="1911654" cy="1338157"/>
      </dsp:txXfrm>
    </dsp:sp>
    <dsp:sp modelId="{EC3C231E-9705-4A2B-ABE6-BC850F503BD2}">
      <dsp:nvSpPr>
        <dsp:cNvPr id="0" name=""/>
        <dsp:cNvSpPr/>
      </dsp:nvSpPr>
      <dsp:spPr>
        <a:xfrm rot="5400000">
          <a:off x="5562766" y="-2502550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800" kern="1200" dirty="0"/>
            <a:t>Wspólnie omówimy efekty waszej pracy</a:t>
          </a:r>
        </a:p>
      </dsp:txBody>
      <dsp:txXfrm rot="5400000">
        <a:off x="5562766" y="-2502550"/>
        <a:ext cx="1242575" cy="9691792"/>
      </dsp:txXfrm>
    </dsp:sp>
    <dsp:sp modelId="{BDF3200C-987C-44E6-AE8B-3C128F04A5E0}">
      <dsp:nvSpPr>
        <dsp:cNvPr id="0" name=""/>
        <dsp:cNvSpPr/>
      </dsp:nvSpPr>
      <dsp:spPr>
        <a:xfrm rot="5400000">
          <a:off x="-286748" y="3729258"/>
          <a:ext cx="1911654" cy="13381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/>
            <a:t>Wystawa 1h</a:t>
          </a:r>
        </a:p>
      </dsp:txBody>
      <dsp:txXfrm rot="5400000">
        <a:off x="-286748" y="3729258"/>
        <a:ext cx="1911654" cy="1338157"/>
      </dsp:txXfrm>
    </dsp:sp>
    <dsp:sp modelId="{F7FBEBED-401D-4F37-85C6-E1BE7F42CDE3}">
      <dsp:nvSpPr>
        <dsp:cNvPr id="0" name=""/>
        <dsp:cNvSpPr/>
      </dsp:nvSpPr>
      <dsp:spPr>
        <a:xfrm rot="5400000">
          <a:off x="5562766" y="-782098"/>
          <a:ext cx="1242575" cy="9691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4800" kern="1200" dirty="0"/>
            <a:t>Wspólnie przygotujemy wystawę waszych prac</a:t>
          </a:r>
        </a:p>
      </dsp:txBody>
      <dsp:txXfrm rot="5400000">
        <a:off x="5562766" y="-782098"/>
        <a:ext cx="1242575" cy="96917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3735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7414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xmlns="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208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939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xmlns="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xmlns="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70131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9948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94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047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52933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xmlns="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xmlns="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xmlns="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157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770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pPr/>
              <a:t>9/22/2021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78812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7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aart.pl/2014/05/malowanie-na-tkaninach/" TargetMode="External"/><Relationship Id="rId13" Type="http://schemas.openxmlformats.org/officeDocument/2006/relationships/hyperlink" Target="https://tyna.info.pl/poradnik-malowania-tkanin-co-wolno-a-czego-nie-wolno-robic/" TargetMode="External"/><Relationship Id="rId3" Type="http://schemas.openxmlformats.org/officeDocument/2006/relationships/hyperlink" Target="https://www.youtube.com/watch?v=wN4vn3YKsn4&amp;ab_channel=stylizacjeTV" TargetMode="External"/><Relationship Id="rId7" Type="http://schemas.openxmlformats.org/officeDocument/2006/relationships/hyperlink" Target="https://oldnewstyle.com/malowanie-na-tkaninie-czyli-lniana-torba-w-roze-krok-po-kroku-diy/" TargetMode="External"/><Relationship Id="rId12" Type="http://schemas.openxmlformats.org/officeDocument/2006/relationships/hyperlink" Target="https://www.nasztomaszow.pl/wiadomosci/34070,techniki-malowania-tkanin-dla-poczatkujacych" TargetMode="External"/><Relationship Id="rId2" Type="http://schemas.openxmlformats.org/officeDocument/2006/relationships/hyperlink" Target="https://sklep-ewa.pl/blog/malowanie-na-tkanina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jektantkamaplan.pl/2015/06/proste-zasady-malowania-na-tkaninach.html" TargetMode="External"/><Relationship Id="rId11" Type="http://schemas.openxmlformats.org/officeDocument/2006/relationships/hyperlink" Target="https://shop.yulihobby.pl/blog/farby-do-tkanin-jak-malowa-10-prostych-wskazwek-dla-kadego/" TargetMode="External"/><Relationship Id="rId5" Type="http://schemas.openxmlformats.org/officeDocument/2006/relationships/hyperlink" Target="https://www.youtube.com/watch?v=3Ay9wTBTdrM&amp;ab_channel=BabskieWn%C4%99trze" TargetMode="External"/><Relationship Id="rId10" Type="http://schemas.openxmlformats.org/officeDocument/2006/relationships/hyperlink" Target="https://www.przeplatanekolorami.pl/2017/08/malowanie-tkanin-poszewki-diy-w.html" TargetMode="External"/><Relationship Id="rId4" Type="http://schemas.openxmlformats.org/officeDocument/2006/relationships/hyperlink" Target="https://www.youtube.com/watch?v=9nimoYz2GKA&amp;ab_channel=domowatv" TargetMode="External"/><Relationship Id="rId9" Type="http://schemas.openxmlformats.org/officeDocument/2006/relationships/hyperlink" Target="https://www.szal-art.pl/malowanie-tkanin_693_1801/language-pl/" TargetMode="External"/><Relationship Id="rId14" Type="http://schemas.openxmlformats.org/officeDocument/2006/relationships/hyperlink" Target="https://origamifrog.pl/diy-zaslony-ombre-farbowanie-tkanin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26B4480E-B7FF-4481-890E-043A69AE6F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zkruszone cienie do powiek i pędzel">
            <a:extLst>
              <a:ext uri="{FF2B5EF4-FFF2-40B4-BE49-F238E27FC236}">
                <a16:creationId xmlns:a16="http://schemas.microsoft.com/office/drawing/2014/main" xmlns="" id="{E42DCF20-A656-48C0-8B92-1EA8268B17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4C13BAB-7C00-4D21-A857-E3D41C0A2A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883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F1FF39A-AC3C-4066-9D4C-519AA22812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883" y="1817914"/>
            <a:ext cx="3702134" cy="3378388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1424E59-C207-4CD6-8833-3AE780C44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10" y="2324906"/>
            <a:ext cx="3412067" cy="1588698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Malowanie na tkaninie</a:t>
            </a:r>
            <a:endParaRPr lang="pl-PL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AEDDC77-F044-4F79-86A8-26223888E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510" y="3945249"/>
            <a:ext cx="3412067" cy="738820"/>
          </a:xfrm>
        </p:spPr>
        <p:txBody>
          <a:bodyPr>
            <a:normAutofit/>
          </a:bodyPr>
          <a:lstStyle/>
          <a:p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nowoczesność modowa</a:t>
            </a:r>
            <a:b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pic>
        <p:nvPicPr>
          <p:cNvPr id="8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96" y="344727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14764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1" y="702156"/>
            <a:ext cx="7011413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685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00" y="1896533"/>
            <a:ext cx="701141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Farby można rozcieńczyć – tracą lekko na intensywności, ale można pokryć większą powierzchnię, a zatem zwiększamy wydajność z opakowania.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Farby lepiej rozprowadzają się po materiale.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Można wykonać efektowne cieniowania i przejścia, praca zyskuje głębię i wyraz.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Nanosząc w farby do tkanin rozcieńczone wodą unikniemy efektu skorupy na materiale.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Farby spray – rozcieńczone wodą w pojemniczku/paletce pozwalają na uzyskanie pięknego akwarelowego efektu. Podobnie jak akwarele warto je nakładać rozwodnionymi warstwami, by wydobyć światło i zyskać pożądany efekt.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Tkanina jest bardziej chłonna niż kartka i nie lubi „suchego pędzla”, dlatego żeby włosie ładnie ślizgało się po materiale, dobrze nakładać na niego odpowiednio rozrzedzoną farbę.</a:t>
            </a:r>
          </a:p>
        </p:txBody>
      </p:sp>
      <p:pic>
        <p:nvPicPr>
          <p:cNvPr id="4098" name="Picture 2" descr="Efekt malowania na tkaninach">
            <a:extLst>
              <a:ext uri="{FF2B5EF4-FFF2-40B4-BE49-F238E27FC236}">
                <a16:creationId xmlns:a16="http://schemas.microsoft.com/office/drawing/2014/main" xmlns="" id="{1F2C5D37-5D73-4BE5-9756-DCE220CBD2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492" r="33405" b="-2"/>
          <a:stretch/>
        </p:blipFill>
        <p:spPr bwMode="auto">
          <a:xfrm>
            <a:off x="8042147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1707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79" name="Rectangle 193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74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09E86D1F-260B-41F1-A63B-F4AF707F5E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9361" r="28950" b="-2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Malować można oczywiście czymkolwiek. Weź jednak pod uwagę, że tkanina nie jest taka gładka i sztywna jak papier. Jeśli chcesz zrobić ładne pociągnięcie pędzlem, materiał może Ci się zacząć zwijać.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Stosuj gładki, sztywny pędzel, którego włoski nie są rozczapierzone.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Nałóż na pędzel tyle farby by wystarczyło na pełne pociągnięcie.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Najlepiej sprawdzają się pędzle skośne lub „język kota”, ale do detali na pewno warto mieć nieduży okrągły, z dobrym szpicem. Ale w przypadku malowania na tkaninach (tak, jak w innych działaniach artystycznych) ważne jest przede wszystkim znalezienie swojego najlepszego i najwłaściwszego narzędzi. Bez oglądanie się na innych ;)</a:t>
            </a:r>
          </a:p>
        </p:txBody>
      </p:sp>
    </p:spTree>
    <p:extLst>
      <p:ext uri="{BB962C8B-B14F-4D97-AF65-F5344CB8AC3E}">
        <p14:creationId xmlns="" xmlns:p14="http://schemas.microsoft.com/office/powerpoint/2010/main" val="3303905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Zasłony">
            <a:extLst>
              <a:ext uri="{FF2B5EF4-FFF2-40B4-BE49-F238E27FC236}">
                <a16:creationId xmlns:a16="http://schemas.microsoft.com/office/drawing/2014/main" xmlns="" id="{DB952018-6E23-4640-B375-E7F500BF70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3920" b="3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Malowanie tkanin to jednak nie tylko prace plastyczne – nie zapominajmy o farbowaniu i o tkaninach użytkowych, takich jak zasłony!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727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pl-PL" b="1" dirty="0">
                <a:solidFill>
                  <a:srgbClr val="000000"/>
                </a:solidFill>
                <a:effectLst/>
                <a:latin typeface="roboto"/>
              </a:rPr>
              <a:t>Farbowanie zasłon: </a:t>
            </a:r>
          </a:p>
          <a:p>
            <a:pPr marL="0" indent="0" algn="l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krok 1.</a:t>
            </a:r>
          </a:p>
          <a:p>
            <a:pPr marL="0" indent="0" algn="l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Wlej do szczelnego naczynia farbę. Może być to wanna, miska bądź metalowa miednica - najważniejsze, aby pojemnik był czysty i nie przeciekał. Delikatnie rozmieszaj farbę z wodą, w proporcji ok. 1 części farby na 20 części wody z możliwością uregulowania proporcji w zależności od tego, jaki odcień barwnika chcemy uzyskać. Pamiętaj, że stosunek farby do wody zależy także od rodzaju materiału i typu farby.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2.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Włóż tkaninę do naczynia i namaczaj ją przez ok 2-3 minuty.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3.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Materiału nie można zostawić zwyczajnie wrzuconego do wanny, należy go nieustannie przewracać, aby kolor rozłożył się równomiernie. Następnie materiał wyciągamy i rozwieszamy do wyschnięcia.</a:t>
            </a:r>
          </a:p>
          <a:p>
            <a:pPr marL="0" indent="0">
              <a:spcAft>
                <a:spcPts val="800"/>
              </a:spcAft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Zasłony">
            <a:extLst>
              <a:ext uri="{FF2B5EF4-FFF2-40B4-BE49-F238E27FC236}">
                <a16:creationId xmlns:a16="http://schemas.microsoft.com/office/drawing/2014/main" xmlns="" id="{7B41E9B5-F127-45ED-926D-7B1A52922E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96" r="224" b="3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96038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4" descr="Zasłony">
            <a:extLst>
              <a:ext uri="{FF2B5EF4-FFF2-40B4-BE49-F238E27FC236}">
                <a16:creationId xmlns:a16="http://schemas.microsoft.com/office/drawing/2014/main" xmlns="" id="{F4466DDF-93B8-4A2F-8413-8F8A59DDC5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5" r="3825" b="3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4.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Gdy tkanina wyschnie, kładziemy ja na stole i naklejamy paski taśmy maskującej, które utworzą wzór.</a:t>
            </a:r>
          </a:p>
          <a:p>
            <a:pPr marL="0" indent="0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krok 5.</a:t>
            </a:r>
          </a:p>
          <a:p>
            <a:pPr marL="0" indent="0">
              <a:buNone/>
            </a:pPr>
            <a:r>
              <a:rPr lang="pl-PL" dirty="0">
                <a:latin typeface="Calibri" panose="020F0502020204030204" pitchFamily="34" charset="0"/>
                <a:cs typeface="Times New Roman" panose="02020603050405020304" pitchFamily="18" charset="0"/>
              </a:rPr>
              <a:t>Następnie malujemy niezaklejone części tkaniny wybrana farbą.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6.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Gdy farba wyschnie, zerwij taśmę.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krok 7.</a:t>
            </a:r>
          </a:p>
          <a:p>
            <a:pPr marL="0" indent="0"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Możesz dodać wybrane przez siebie wzory by ozdobić tkaninę</a:t>
            </a:r>
          </a:p>
          <a:p>
            <a:pPr marL="0" indent="0">
              <a:buNone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8340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2"/>
              </a:rPr>
              <a:t>https://sklep-ewa.pl/blog/malowanie-na-tkaninach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3"/>
              </a:rPr>
              <a:t>https://www.youtube.com/watch?v=wN4vn3YKsn4&amp;ab_channel=stylizacjeTV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4"/>
              </a:rPr>
              <a:t>https://www.youtube.com/watch?v=9nimoYz2GKA&amp;ab_channel=domowatv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5"/>
              </a:rPr>
              <a:t>https://www.youtube.com/watch?v=3Ay9wTBTdrM&amp;ab_channel=BabskieWn%C4%99trze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6"/>
              </a:rPr>
              <a:t>http://www.projektantkamaplan.pl/2015/06/proste-zasady-malowania-na-tkaninach.html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7"/>
              </a:rPr>
              <a:t>https://oldnewstyle.com/malowanie-na-tkaninie-czyli-lniana-torba-w-roze-krok-po-kroku-diy/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8"/>
              </a:rPr>
              <a:t>https://www.haart.pl/2014/05/malowanie-na-tkaninach/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9"/>
              </a:rPr>
              <a:t>https://www.szal-art.pl/malowanie-tkanin_693_1801/language-pl/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0"/>
              </a:rPr>
              <a:t>https://www.przeplatanekolorami.pl/2017/08/malowanie-tkanin-poszewki-diy-w.html</a:t>
            </a: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>
                <a:hlinkClick r:id="rId11"/>
              </a:rPr>
              <a:t>https://</a:t>
            </a:r>
            <a:r>
              <a:rPr lang="pl-PL" dirty="0" smtClean="0">
                <a:hlinkClick r:id="rId11"/>
              </a:rPr>
              <a:t>shop.yulihobby.pl/blog/farby-do-tkanin-jak-malowa-10-prostych-wskazwek-dla-kadego/</a:t>
            </a:r>
            <a:endParaRPr lang="pl-PL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 smtClean="0">
                <a:hlinkClick r:id="rId12"/>
              </a:rPr>
              <a:t>https://www.nasztomaszow.pl/wiadomosci/34070,techniki-malowania-tkanin-dla-poczatkujacych</a:t>
            </a:r>
            <a:endParaRPr lang="pl-PL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dirty="0" smtClean="0">
                <a:hlinkClick r:id="rId13"/>
              </a:rPr>
              <a:t>https://tyna.info.pl/poradnik-malowania-tkanin-co-wolno-a-czego-nie-wolno-robic/</a:t>
            </a:r>
            <a:endParaRPr lang="pl-PL" dirty="0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pl-PL" smtClean="0"/>
              <a:t> </a:t>
            </a:r>
            <a:r>
              <a:rPr lang="pl-PL" smtClean="0">
                <a:hlinkClick r:id="rId14"/>
              </a:rPr>
              <a:t>https://origamifrog.pl/diy-zaslony-ombre-farbowanie-tkanin/</a:t>
            </a:r>
            <a:endParaRPr lang="pl-PL" smtClean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112880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2DAC36D0-22D1-4339-A80C-E12B8AC2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8114704"/>
              </p:ext>
            </p:extLst>
          </p:nvPr>
        </p:nvGraphicFramePr>
        <p:xfrm>
          <a:off x="496389" y="1210491"/>
          <a:ext cx="10772502" cy="52187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15609">
                  <a:extLst>
                    <a:ext uri="{9D8B030D-6E8A-4147-A177-3AD203B41FA5}">
                      <a16:colId xmlns:a16="http://schemas.microsoft.com/office/drawing/2014/main" xmlns="" val="1702910806"/>
                    </a:ext>
                  </a:extLst>
                </a:gridCol>
                <a:gridCol w="2858549">
                  <a:extLst>
                    <a:ext uri="{9D8B030D-6E8A-4147-A177-3AD203B41FA5}">
                      <a16:colId xmlns:a16="http://schemas.microsoft.com/office/drawing/2014/main" xmlns="" val="2329518048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165251206"/>
                    </a:ext>
                  </a:extLst>
                </a:gridCol>
                <a:gridCol w="2749172">
                  <a:extLst>
                    <a:ext uri="{9D8B030D-6E8A-4147-A177-3AD203B41FA5}">
                      <a16:colId xmlns:a16="http://schemas.microsoft.com/office/drawing/2014/main" xmlns="" val="3982625"/>
                    </a:ext>
                  </a:extLst>
                </a:gridCol>
              </a:tblGrid>
              <a:tr h="40238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94115219"/>
                  </a:ext>
                </a:extLst>
              </a:tr>
              <a:tr h="903573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Zawartość merytoryczna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słaba pod względem merytorycznym. Brakujące elementy.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dobra pod względem merytorycznym. Brak lub niewielkie błędy.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Praca bardzo dobra pod względem merytorycznym. Poprawne, ciekawe treści.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604684764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Prezentacja pracy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mało czytelna, pobieżna, nie budząca zainteresowania. </a:t>
                      </a:r>
                      <a:br>
                        <a:rPr lang="pl-PL" sz="1100" dirty="0">
                          <a:effectLst/>
                        </a:rPr>
                      </a:b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czytelna, dobra, interesująca. 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Prezentacja ładna, wyczerpująca, budząca zainteresowanie.</a:t>
                      </a: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2347143050"/>
                  </a:ext>
                </a:extLst>
              </a:tr>
              <a:tr h="163273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Wrażenia estetyczne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mało czytelna, nieestetyczna, niestarannie wykonana.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Złe rozplanowanie elementów 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niedbale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czytelna, estetyczna, staranna.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ręczna wykonana z zaangażowaniem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Praca estetyczna, czytelna, przejrzysta, zachęcająca do zapoznania się z nią, bardzo staranna. Atrakcyjna pod względem graficznym.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Dobre rozplanowanie elementów na stronie. Praca wyróżniająca się.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Praca ręczna estetyczna i pomysłowa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3309768401"/>
                  </a:ext>
                </a:extLst>
              </a:tr>
              <a:tr h="1140024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Zaangażowanie w pracę grupy, umiejętność współpracy.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Brak zaangażowania wszystkich członków grupy w pracę i kreatywną współpracę.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>
                          <a:effectLst/>
                        </a:rPr>
                        <a:t>Dobre zaangażowanie w pracę wszystkich członków grupy. Umiejętność współpracy na zadawalającym poziomie.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pl-PL" sz="1100" dirty="0">
                          <a:effectLst/>
                        </a:rPr>
                        <a:t>Pełne zaangażowanie w pracę wszystkich członków grupy. Wzajemne motywowanie się do pracy. Umiejętność współpracy w grupie na wysokim poziomie.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34" marR="65534" marT="0" marB="0"/>
                </a:tc>
                <a:extLst>
                  <a:ext uri="{0D108BD9-81ED-4DB2-BD59-A6C34878D82A}">
                    <a16:rowId xmlns:a16="http://schemas.microsoft.com/office/drawing/2014/main" xmlns="" val="56076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7403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74A04B68-57E9-4FCE-B704-596A0C78503A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52185290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7603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Wnioski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Poszerzyliście swoją wiedzę na temat technik pracy z tkaninami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Poznaliście nowa metodę ozdabiania ubrań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 ciekawy sposób utrwalić Waszą wiedzę.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planowania i organizacji własnej pracy.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Mieliście okazję pracować z techniką o której wcześniej czytaliście.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Uczyliście się współpracy w grupie i pracy samodzielnej.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Nauczyliście się wykorzystywać Internet jako źródło informacji. </a:t>
            </a:r>
          </a:p>
          <a:p>
            <a:pPr marL="342900" lvl="0" indent="-342900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Waszą pracę zaprezentować na forum klasy i podzielić się swoją wiedzą i umiejętnościami.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Mogliście wyrazić swoje opinie  oraz wysłuchać opinii i pomysłów swoich kolegów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6380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przeznaczony dla uczniów szkół zawodowych z zaburzeniami słuchu, kształcących się w 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obszarze związanym z modą, szyciem i usługami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Jego celem jest zapoznanie uczniów z nowymi technikami pracy z tkaninami, co pomoże im otworzyć się na nowe techniki w pracy po zakończeniu nauki.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w dwóch etapach. W pierwszym przygotują prezentacje na temat malowania na tkaninach a w drugim wykonają własną malowaną tkaninę. Efekty ich pracy zostaną zaprezentowane na wystawie w szkole. </a:t>
            </a:r>
          </a:p>
          <a:p>
            <a:pPr marL="0" indent="0"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Dzięki temu uczniowie: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Poznają technikę</a:t>
            </a:r>
          </a:p>
          <a:p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Zapoznają się ze stosowanym wzornictwem</a:t>
            </a:r>
          </a:p>
          <a:p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Mają okazję wypróbować zebraną wiedze praktyczni i sprawdzić swoje predyspozycje do pracy z tą techniką. </a:t>
            </a:r>
          </a:p>
          <a:p>
            <a:pPr marL="0" indent="0">
              <a:buNone/>
            </a:pP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będą pracowali zarówno samodzielnie jak i w grupach. Ważnym elementem WQ jest wystawa, która ma zadanie mobilizujące i nobilitujące.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7289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088571"/>
            <a:ext cx="11029615" cy="4886779"/>
          </a:xfrm>
        </p:spPr>
        <p:txBody>
          <a:bodyPr/>
          <a:lstStyle/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Sugerowany czas na realizacje WQ: 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Uczniowie nad realizacją procesu będą pracowali 15 godzin lekcyjnych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ryteria oceny: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Ocenie podlegać będzie stopień wyczerpania tematu, należy przygotować i ukierunkować uczniów na odpowiednią wiedzę, która zapewni maksymalną ocenę (5). Przekroczenie tego poziomu – ocena 6. </a:t>
            </a:r>
          </a:p>
          <a:p>
            <a:pPr marL="0" indent="0">
              <a:lnSpc>
                <a:spcPct val="106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Ewaluacja:</a:t>
            </a:r>
            <a:endParaRPr lang="pl-P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Nauczyciel pomoże uczniom przeanalizować treści wspólnie z nimi, aż do momentu ich zrozumienia przez uczniów. Będzie służyć im pomocą, radą, wyjaśnieniami, a nie gotowymi rozwiązaniami. Taka metoda będzie dobrą formą wdrażania do samodzielnego działania i twórczego myślenia.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215824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5360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388209"/>
            <a:ext cx="6309003" cy="447059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Waszym zadaniem będzie zapoznanie się z technikami malowania na tkaninach. Poszukajcie informacji, które pozwolą wam przygotować prezentację zawierająca informacje: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technikach malowania na tkaninach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zastosowaniu tej techniki w praktyce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przykładowych trendach stylistycznych </a:t>
            </a:r>
          </a:p>
        </p:txBody>
      </p:sp>
      <p:pic>
        <p:nvPicPr>
          <p:cNvPr id="1026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09AC5C19-E239-42D1-A630-81F3147C18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526" r="30394"/>
          <a:stretch/>
        </p:blipFill>
        <p:spPr bwMode="auto">
          <a:xfrm>
            <a:off x="7121655" y="10"/>
            <a:ext cx="5070346" cy="67436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93560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536094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ZADANIE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388209"/>
            <a:ext cx="6309003" cy="447059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tej części zadania będziecie pracowali w grupach. Każda z grup przygotuje prezentację na ten sam temat. Dzięki temu będziecie mogli porównać efekty swojej pracy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podczas prezentacji.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Kolejnym kro</a:t>
            </a:r>
            <a:r>
              <a:rPr lang="pl-PL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kiem będzie przygotowanie własnych malowanych tkanin – w oparciu o wiedze jako wyniesiecie z prezentacji.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Wasze prace zaprezentujemy innym uczniom ze szkoły. </a:t>
            </a:r>
          </a:p>
        </p:txBody>
      </p:sp>
      <p:pic>
        <p:nvPicPr>
          <p:cNvPr id="1026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09AC5C19-E239-42D1-A630-81F3147C18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8526" r="30394"/>
          <a:stretch/>
        </p:blipFill>
        <p:spPr bwMode="auto">
          <a:xfrm>
            <a:off x="7121655" y="10"/>
            <a:ext cx="5070346" cy="67436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16369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67005148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01137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386415"/>
          </a:xfrm>
        </p:spPr>
        <p:txBody>
          <a:bodyPr>
            <a:normAutofit fontScale="90000"/>
          </a:bodyPr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xmlns="" id="{F09277A2-25A7-43A4-80C6-D79664AEE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9736338"/>
              </p:ext>
            </p:extLst>
          </p:nvPr>
        </p:nvGraphicFramePr>
        <p:xfrm>
          <a:off x="581025" y="1158241"/>
          <a:ext cx="11029950" cy="5355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57431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xmlns="" id="{1BB56EB9-078F-4952-AC1F-149C7A0AE4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2724" y="702156"/>
            <a:ext cx="7225075" cy="1013800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2"/>
                </a:solidFill>
              </a:rPr>
              <a:t>informacje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10058680-D07C-4893-B2B7-91543F18AB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72603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7B42427A-0A1F-4A55-8705-D9179F1E0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EE54A6FE-D8CB-48A3-900B-053D4EBD3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50" name="Picture 2" descr="Znalezione obrazy dla zapytania: malowanie na tkaninach">
            <a:extLst>
              <a:ext uri="{FF2B5EF4-FFF2-40B4-BE49-F238E27FC236}">
                <a16:creationId xmlns:a16="http://schemas.microsoft.com/office/drawing/2014/main" xmlns="" id="{6351E997-8026-42AC-B0EA-E18BD2277F9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2355" r="19543" b="-2"/>
          <a:stretch/>
        </p:blipFill>
        <p:spPr bwMode="auto">
          <a:xfrm>
            <a:off x="446534" y="601201"/>
            <a:ext cx="3703320" cy="577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726" y="1896533"/>
            <a:ext cx="6878108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Najlepszym materiałem do malowania jest oczywiście dobrej jakości bawełna lub len. Ważne by materiał był tkany jak najciaśniej – dzięki temu wszystkie detale są lepiej widoczne.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Warto wykorzystać do ćwiczeń biały podkoszulek, z którego nie da się już np.: wywabić plam. Ozdabianie to doskonały pomysł na „drugie życie” ubrania, wpisanie się w bardzo potrzebny dzisiaj i piękny trend </a:t>
            </a:r>
            <a:r>
              <a:rPr lang="pl-PL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upcyklingu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ubrań. Tkaninę najlepiej jest wcześniej wyprać i wyprasować. Rozprostuj zagniecenia, bo to bardzo ułatwi Ci malowanie Pod materiał warto włożyć kawałek kartonu, plastikową podkładkę lub folię, która zabezpieczy tył pracy przed przesiąknięciem koloru.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 przystąpieniem do procesu twórczego dobrze jest wiedzieć co chcemy malować i ewentualnie przygotować szablon lub wzór.</a:t>
            </a:r>
          </a:p>
        </p:txBody>
      </p:sp>
    </p:spTree>
    <p:extLst>
      <p:ext uri="{BB962C8B-B14F-4D97-AF65-F5344CB8AC3E}">
        <p14:creationId xmlns="" xmlns:p14="http://schemas.microsoft.com/office/powerpoint/2010/main" val="3819317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4" name="Rectangle 70">
            <a:extLst>
              <a:ext uri="{FF2B5EF4-FFF2-40B4-BE49-F238E27FC236}">
                <a16:creationId xmlns:a16="http://schemas.microsoft.com/office/drawing/2014/main" xmlns="" id="{504BED40-EAF7-4E55-AFF7-2CD840EBD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AF01737-518B-4FF8-9E90-5C43C3F36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02156"/>
            <a:ext cx="6309003" cy="1013800"/>
          </a:xfrm>
        </p:spPr>
        <p:txBody>
          <a:bodyPr>
            <a:normAutofit/>
          </a:bodyPr>
          <a:lstStyle/>
          <a:p>
            <a:r>
              <a:rPr lang="pl-PL">
                <a:solidFill>
                  <a:schemeClr val="tx2"/>
                </a:solidFill>
              </a:rPr>
              <a:t>informacje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F367CCF1-BB1E-41CF-8499-94A870C33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66751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436EBC3-D4D5-4A89-9B48-F7A4500A6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4" y="1896533"/>
            <a:ext cx="6309003" cy="396226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Szablon lub szkic projektu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Rysunek będzie bardziej precyzyjny, gdy najpierw przygotujemy szkic ołówkiem lub skorzystamy z szablonu. Szablon z papieru możemy wykonać według własnego pomysłu lub wykorzystać jeden z wielu wzorów dostępnych w Internecie – uczulamy na prawa autorskie i nie kopiowanie na oślep. Na ciemnych tkaninach do kopiowania dobrze jest użyć jasnej kredki lub specjalnej kalki i warto też zastosować farbę podkładową lub białą, aby uniknąć nadmiernego wchłaniania właściwego koloru.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Wybór farb do tkanin jest przeogromny. Osoby pragnące rozświetlić trochę noc, pewnie zainteresują się farbami do tkanin fluorescencyjnymi. </a:t>
            </a:r>
          </a:p>
        </p:txBody>
      </p:sp>
      <p:pic>
        <p:nvPicPr>
          <p:cNvPr id="5122" name="Picture 2" descr="Warsztaty w toku">
            <a:extLst>
              <a:ext uri="{FF2B5EF4-FFF2-40B4-BE49-F238E27FC236}">
                <a16:creationId xmlns:a16="http://schemas.microsoft.com/office/drawing/2014/main" xmlns="" id="{8BB1067E-1545-40A4-B724-231D636865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099" r="34821"/>
          <a:stretch/>
        </p:blipFill>
        <p:spPr bwMode="auto">
          <a:xfrm>
            <a:off x="7521283" y="10"/>
            <a:ext cx="4670717" cy="68579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4779280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41242F"/>
      </a:dk2>
      <a:lt2>
        <a:srgbClr val="E8E4E2"/>
      </a:lt2>
      <a:accent1>
        <a:srgbClr val="3B92B1"/>
      </a:accent1>
      <a:accent2>
        <a:srgbClr val="46B3A3"/>
      </a:accent2>
      <a:accent3>
        <a:srgbClr val="4D73C3"/>
      </a:accent3>
      <a:accent4>
        <a:srgbClr val="B13B54"/>
      </a:accent4>
      <a:accent5>
        <a:srgbClr val="C3654D"/>
      </a:accent5>
      <a:accent6>
        <a:srgbClr val="B1843B"/>
      </a:accent6>
      <a:hlink>
        <a:srgbClr val="BF613F"/>
      </a:hlink>
      <a:folHlink>
        <a:srgbClr val="7F7F7F"/>
      </a:folHlink>
    </a:clrScheme>
    <a:fontScheme name="Dividend">
      <a:majorFont>
        <a:latin typeface="Avenir Next LT Pro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1382</Words>
  <Application>Microsoft Office PowerPoint</Application>
  <PresentationFormat>Niestandardowy</PresentationFormat>
  <Paragraphs>139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DividendVTI</vt:lpstr>
      <vt:lpstr>Malowanie na tkaninie</vt:lpstr>
      <vt:lpstr>Wprowadzenie</vt:lpstr>
      <vt:lpstr>Wprowadzenie</vt:lpstr>
      <vt:lpstr>ZADANIE</vt:lpstr>
      <vt:lpstr>ZADANIE</vt:lpstr>
      <vt:lpstr>proces</vt:lpstr>
      <vt:lpstr>proces</vt:lpstr>
      <vt:lpstr>informacje</vt:lpstr>
      <vt:lpstr>informacje</vt:lpstr>
      <vt:lpstr>informacje</vt:lpstr>
      <vt:lpstr>informacje</vt:lpstr>
      <vt:lpstr>informacje</vt:lpstr>
      <vt:lpstr>informacje</vt:lpstr>
      <vt:lpstr>informacje</vt:lpstr>
      <vt:lpstr>źródła</vt:lpstr>
      <vt:lpstr>EWALUACJA</vt:lpstr>
      <vt:lpstr>EWALUACJA</vt:lpstr>
      <vt:lpstr>Wnioski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Malowanie na tkaninie</dc:title>
  <dc:creator>Michał Pyclik</dc:creator>
  <cp:lastModifiedBy>Konrad1</cp:lastModifiedBy>
  <cp:revision>9</cp:revision>
  <dcterms:created xsi:type="dcterms:W3CDTF">2021-02-20T08:34:56Z</dcterms:created>
  <dcterms:modified xsi:type="dcterms:W3CDTF">2021-09-22T11:28:38Z</dcterms:modified>
</cp:coreProperties>
</file>